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11"/>
            <a:ext cx="9144000" cy="1193801"/>
          </a:xfrm>
        </p:spPr>
        <p:txBody>
          <a:bodyPr/>
          <a:lstStyle/>
          <a:p>
            <a:r>
              <a:rPr lang="en-US" dirty="0"/>
              <a:t>Fall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8734"/>
            <a:ext cx="9144000" cy="1063976"/>
          </a:xfrm>
        </p:spPr>
        <p:txBody>
          <a:bodyPr/>
          <a:lstStyle/>
          <a:p>
            <a:r>
              <a:rPr lang="en-US" dirty="0"/>
              <a:t>Team #25</a:t>
            </a:r>
          </a:p>
          <a:p>
            <a:r>
              <a:rPr lang="en-US" dirty="0"/>
              <a:t>Natasha Anisimova, Terrance Lee, Albert Morgan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3" y="1284112"/>
            <a:ext cx="6366934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GIF of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00447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of the past 10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person can go over what they have thought of the past 10 weeks</a:t>
            </a:r>
          </a:p>
          <a:p>
            <a:r>
              <a:rPr lang="en-US"/>
              <a:t>Any highlights</a:t>
            </a:r>
          </a:p>
        </p:txBody>
      </p:sp>
    </p:spTree>
    <p:extLst>
      <p:ext uri="{BB962C8B-B14F-4D97-AF65-F5344CB8AC3E}">
        <p14:creationId xmlns:p14="http://schemas.microsoft.com/office/powerpoint/2010/main" val="31938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a rocket in the Black Rock Desert</a:t>
            </a:r>
          </a:p>
          <a:p>
            <a:r>
              <a:rPr lang="en-US" dirty="0"/>
              <a:t>Receive telemetry and visualize in real-time</a:t>
            </a:r>
          </a:p>
          <a:p>
            <a:r>
              <a:rPr lang="en-US" dirty="0"/>
              <a:t>Aid in recovery</a:t>
            </a:r>
          </a:p>
          <a:p>
            <a:r>
              <a:rPr lang="en-US" dirty="0"/>
              <a:t>Track rocket</a:t>
            </a:r>
          </a:p>
          <a:p>
            <a:r>
              <a:rPr lang="en-US" dirty="0"/>
              <a:t>Log telemetry for later retrieval</a:t>
            </a:r>
          </a:p>
        </p:txBody>
      </p:sp>
    </p:spTree>
    <p:extLst>
      <p:ext uri="{BB962C8B-B14F-4D97-AF65-F5344CB8AC3E}">
        <p14:creationId xmlns:p14="http://schemas.microsoft.com/office/powerpoint/2010/main" val="15432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High-Altitude Rocketry Team</a:t>
            </a:r>
          </a:p>
          <a:p>
            <a:r>
              <a:rPr lang="en-US" dirty="0"/>
              <a:t>Led by Dr. Nancy Squires</a:t>
            </a:r>
          </a:p>
          <a:p>
            <a:r>
              <a:rPr lang="en-US" dirty="0"/>
              <a:t>Clients are engineering students</a:t>
            </a:r>
          </a:p>
          <a:p>
            <a:r>
              <a:rPr lang="en-US" dirty="0"/>
              <a:t>Software team given a lot of flexibility</a:t>
            </a:r>
          </a:p>
        </p:txBody>
      </p:sp>
    </p:spTree>
    <p:extLst>
      <p:ext uri="{BB962C8B-B14F-4D97-AF65-F5344CB8AC3E}">
        <p14:creationId xmlns:p14="http://schemas.microsoft.com/office/powerpoint/2010/main" val="3353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telemetry from the rocket over packet radio</a:t>
            </a:r>
          </a:p>
          <a:p>
            <a:r>
              <a:rPr lang="en-US" dirty="0"/>
              <a:t>Translate to serial protocol by avionics team</a:t>
            </a:r>
          </a:p>
          <a:p>
            <a:r>
              <a:rPr lang="en-US" dirty="0"/>
              <a:t>Read by Raspberry Pi through serial port</a:t>
            </a:r>
          </a:p>
          <a:p>
            <a:r>
              <a:rPr lang="en-US" dirty="0"/>
              <a:t>COCOM limits will cause us to lose GPS data</a:t>
            </a:r>
          </a:p>
          <a:p>
            <a:r>
              <a:rPr lang="en-US" dirty="0"/>
              <a:t>Create location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188814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Backend written in Node</a:t>
            </a:r>
          </a:p>
          <a:p>
            <a:pPr lvl="1"/>
            <a:r>
              <a:rPr lang="en-US" dirty="0"/>
              <a:t>One language (JavaScript) for whole system</a:t>
            </a:r>
          </a:p>
          <a:p>
            <a:pPr lvl="1"/>
            <a:r>
              <a:rPr lang="en-US" dirty="0"/>
              <a:t>Reuse libraries</a:t>
            </a:r>
          </a:p>
          <a:p>
            <a:pPr lvl="1"/>
            <a:r>
              <a:rPr lang="en-US" dirty="0"/>
              <a:t>One package manager (NPM)</a:t>
            </a:r>
          </a:p>
          <a:p>
            <a:pPr lvl="1"/>
            <a:r>
              <a:rPr lang="en-US" dirty="0"/>
              <a:t>Event driven architecture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Telemetry converted to JSON and transferred to client</a:t>
            </a:r>
          </a:p>
        </p:txBody>
      </p:sp>
    </p:spTree>
    <p:extLst>
      <p:ext uri="{BB962C8B-B14F-4D97-AF65-F5344CB8AC3E}">
        <p14:creationId xmlns:p14="http://schemas.microsoft.com/office/powerpoint/2010/main" val="23919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terrain rendering prototype</a:t>
            </a:r>
          </a:p>
          <a:p>
            <a:pPr lvl="1"/>
            <a:r>
              <a:rPr lang="en-US" dirty="0"/>
              <a:t>How to render distant terrain efficiently?</a:t>
            </a:r>
          </a:p>
          <a:p>
            <a:r>
              <a:rPr lang="en-US" dirty="0"/>
              <a:t>Better work tracking system</a:t>
            </a:r>
          </a:p>
          <a:p>
            <a:pPr lvl="1"/>
            <a:r>
              <a:rPr lang="en-US" dirty="0"/>
              <a:t>GitHub issues</a:t>
            </a:r>
          </a:p>
          <a:p>
            <a:pPr lvl="1"/>
            <a:r>
              <a:rPr lang="en-US" dirty="0"/>
              <a:t>GitHub projects</a:t>
            </a:r>
          </a:p>
          <a:p>
            <a:pPr lvl="1"/>
            <a:r>
              <a:rPr lang="en-US" dirty="0"/>
              <a:t>Waffle.io?</a:t>
            </a:r>
          </a:p>
          <a:p>
            <a:r>
              <a:rPr lang="en-US" dirty="0"/>
              <a:t>Start on backend in Winter term</a:t>
            </a:r>
          </a:p>
          <a:p>
            <a:pPr lvl="1"/>
            <a:r>
              <a:rPr lang="en-US" dirty="0"/>
              <a:t>Test flight in March</a:t>
            </a:r>
          </a:p>
        </p:txBody>
      </p:sp>
    </p:spTree>
    <p:extLst>
      <p:ext uri="{BB962C8B-B14F-4D97-AF65-F5344CB8AC3E}">
        <p14:creationId xmlns:p14="http://schemas.microsoft.com/office/powerpoint/2010/main" val="39942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each talk about the goals of the project..</a:t>
            </a:r>
          </a:p>
          <a:p>
            <a:r>
              <a:rPr lang="en-US" dirty="0"/>
              <a:t>This will be pulling information from the Requirements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9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problems that we have run into</a:t>
            </a:r>
          </a:p>
          <a:p>
            <a:r>
              <a:rPr lang="en-US" dirty="0"/>
              <a:t>GPS signal (cutting out)</a:t>
            </a:r>
          </a:p>
          <a:p>
            <a:r>
              <a:rPr lang="en-US" dirty="0"/>
              <a:t>Enough Battery Power</a:t>
            </a:r>
          </a:p>
          <a:p>
            <a:r>
              <a:rPr lang="en-US" dirty="0"/>
              <a:t>No Wi-Fi connection</a:t>
            </a:r>
          </a:p>
        </p:txBody>
      </p:sp>
    </p:spTree>
    <p:extLst>
      <p:ext uri="{BB962C8B-B14F-4D97-AF65-F5344CB8AC3E}">
        <p14:creationId xmlns:p14="http://schemas.microsoft.com/office/powerpoint/2010/main" val="52229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local web page with local Wi-Fi</a:t>
            </a:r>
          </a:p>
          <a:p>
            <a:r>
              <a:rPr lang="en-US" dirty="0"/>
              <a:t>Cover kind of what we went over in the technical document</a:t>
            </a:r>
          </a:p>
        </p:txBody>
      </p:sp>
    </p:spTree>
    <p:extLst>
      <p:ext uri="{BB962C8B-B14F-4D97-AF65-F5344CB8AC3E}">
        <p14:creationId xmlns:p14="http://schemas.microsoft.com/office/powerpoint/2010/main" val="230963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265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Fall Progress Report</vt:lpstr>
      <vt:lpstr>Introduction: The Problem</vt:lpstr>
      <vt:lpstr>Our Clients</vt:lpstr>
      <vt:lpstr>Telemetry</vt:lpstr>
      <vt:lpstr>Backend</vt:lpstr>
      <vt:lpstr>Plans</vt:lpstr>
      <vt:lpstr>Project Goals</vt:lpstr>
      <vt:lpstr>Problems</vt:lpstr>
      <vt:lpstr>Proposed Solutions</vt:lpstr>
      <vt:lpstr>WebGL Demo</vt:lpstr>
      <vt:lpstr>Retrospective of the past 10 weeks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Progress Report</dc:title>
  <dc:creator>Cepribro</dc:creator>
  <cp:lastModifiedBy>Morgan, Albert Reuben</cp:lastModifiedBy>
  <cp:revision>7</cp:revision>
  <dcterms:created xsi:type="dcterms:W3CDTF">2016-12-01T19:23:43Z</dcterms:created>
  <dcterms:modified xsi:type="dcterms:W3CDTF">2016-12-05T23:00:09Z</dcterms:modified>
</cp:coreProperties>
</file>