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69" r:id="rId9"/>
    <p:sldId id="258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OSU AIAA Chapter Team (High-Altitude Rocketry Team)</a:t>
            </a:r>
          </a:p>
          <a:p>
            <a:r>
              <a:rPr lang="en-US" dirty="0"/>
              <a:t>Setup Communication Lines</a:t>
            </a:r>
          </a:p>
          <a:p>
            <a:r>
              <a:rPr lang="en-US" dirty="0"/>
              <a:t>Overview of Documents</a:t>
            </a:r>
          </a:p>
          <a:p>
            <a:r>
              <a:rPr lang="en-US" dirty="0"/>
              <a:t>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  <a:p>
            <a:r>
              <a:rPr lang="en-US" dirty="0"/>
              <a:t>Create a usable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193021"/>
            <a:ext cx="5701005" cy="49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and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WebGL</a:t>
            </a:r>
            <a:endParaRPr lang="en-US" dirty="0"/>
          </a:p>
          <a:p>
            <a:r>
              <a:rPr lang="en-US" dirty="0"/>
              <a:t>3.js</a:t>
            </a:r>
          </a:p>
          <a:p>
            <a:pPr lvl="1"/>
            <a:r>
              <a:rPr lang="en-US" dirty="0"/>
              <a:t>Nik- Scientific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3D Environment</a:t>
            </a:r>
          </a:p>
          <a:p>
            <a:r>
              <a:rPr lang="en-US" dirty="0"/>
              <a:t>3D View</a:t>
            </a:r>
          </a:p>
          <a:p>
            <a:r>
              <a:rPr lang="en-US" dirty="0"/>
              <a:t>Numerical Data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Mike Bailey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08" y="700088"/>
            <a:ext cx="381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terrain rendering prototype</a:t>
            </a:r>
          </a:p>
          <a:p>
            <a:pPr lvl="1"/>
            <a:r>
              <a:rPr lang="en-US" dirty="0"/>
              <a:t>How to render distant terrain efficiently?</a:t>
            </a:r>
          </a:p>
          <a:p>
            <a:r>
              <a:rPr lang="en-US" dirty="0"/>
              <a:t>Better work tracking system</a:t>
            </a:r>
          </a:p>
          <a:p>
            <a:pPr lvl="1"/>
            <a:r>
              <a:rPr lang="en-US" dirty="0"/>
              <a:t>GitHub issues</a:t>
            </a:r>
          </a:p>
          <a:p>
            <a:pPr lvl="1"/>
            <a:r>
              <a:rPr lang="en-US" dirty="0"/>
              <a:t>GitHub projects</a:t>
            </a:r>
          </a:p>
          <a:p>
            <a:pPr lvl="1"/>
            <a:r>
              <a:rPr lang="en-US" dirty="0"/>
              <a:t>Waffle.io?</a:t>
            </a:r>
          </a:p>
          <a:p>
            <a:r>
              <a:rPr lang="en-US" dirty="0"/>
              <a:t>Start on backend in Winter term</a:t>
            </a:r>
          </a:p>
          <a:p>
            <a:pPr lvl="1"/>
            <a:r>
              <a:rPr lang="en-US" dirty="0"/>
              <a:t>Test flight in March</a:t>
            </a:r>
          </a:p>
        </p:txBody>
      </p:sp>
    </p:spTree>
    <p:extLst>
      <p:ext uri="{BB962C8B-B14F-4D97-AF65-F5344CB8AC3E}">
        <p14:creationId xmlns:p14="http://schemas.microsoft.com/office/powerpoint/2010/main" val="399429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251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Frontend and Web Browser</vt:lpstr>
      <vt:lpstr>User Interface</vt:lpstr>
      <vt:lpstr>Plans</vt:lpstr>
      <vt:lpstr>Project Goals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Morgan, Albert Reuben</cp:lastModifiedBy>
  <cp:revision>12</cp:revision>
  <dcterms:created xsi:type="dcterms:W3CDTF">2016-12-01T19:23:43Z</dcterms:created>
  <dcterms:modified xsi:type="dcterms:W3CDTF">2016-12-05T23:50:07Z</dcterms:modified>
</cp:coreProperties>
</file>