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rocket in the Black Rock Desert</a:t>
            </a:r>
          </a:p>
          <a:p>
            <a:r>
              <a:rPr lang="en-US" dirty="0"/>
              <a:t>Receive telemetry and visualize in real-time</a:t>
            </a:r>
          </a:p>
          <a:p>
            <a:r>
              <a:rPr lang="en-US" dirty="0"/>
              <a:t>Aid in recovery</a:t>
            </a:r>
          </a:p>
          <a:p>
            <a:r>
              <a:rPr lang="en-US" dirty="0"/>
              <a:t>Track rocket</a:t>
            </a:r>
          </a:p>
          <a:p>
            <a:r>
              <a:rPr lang="en-US" dirty="0"/>
              <a:t>Log telemetry for later retrieval</a:t>
            </a:r>
          </a:p>
          <a:p>
            <a:r>
              <a:rPr lang="en-US" dirty="0"/>
              <a:t>Create a usable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High-Altitude Rocketry Team</a:t>
            </a:r>
          </a:p>
          <a:p>
            <a:r>
              <a:rPr lang="en-US" dirty="0"/>
              <a:t>Led by Dr. Nancy Squires</a:t>
            </a:r>
          </a:p>
          <a:p>
            <a:r>
              <a:rPr lang="en-US" dirty="0"/>
              <a:t>Clients are engineering students</a:t>
            </a:r>
          </a:p>
          <a:p>
            <a:r>
              <a:rPr lang="en-US" dirty="0"/>
              <a:t>Software team given a lot 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35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telemetry from the rocket over packet radio</a:t>
            </a:r>
          </a:p>
          <a:p>
            <a:r>
              <a:rPr lang="en-US" dirty="0"/>
              <a:t>Translate to serial protocol by avionics team</a:t>
            </a:r>
          </a:p>
          <a:p>
            <a:r>
              <a:rPr lang="en-US" dirty="0"/>
              <a:t>Read by Raspberry Pi through serial port</a:t>
            </a:r>
          </a:p>
          <a:p>
            <a:r>
              <a:rPr lang="en-US" dirty="0"/>
              <a:t>COCOM limits will cause us to lose GPS data</a:t>
            </a:r>
          </a:p>
          <a:p>
            <a:r>
              <a:rPr lang="en-US" dirty="0"/>
              <a:t>Create location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88814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>
            <a:norm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Backend written in Node</a:t>
            </a:r>
          </a:p>
          <a:p>
            <a:pPr lvl="1"/>
            <a:r>
              <a:rPr lang="en-US" dirty="0"/>
              <a:t>One language (JavaScript) for whole system</a:t>
            </a:r>
          </a:p>
          <a:p>
            <a:pPr lvl="1"/>
            <a:r>
              <a:rPr lang="en-US" dirty="0"/>
              <a:t>Reuse libraries</a:t>
            </a:r>
          </a:p>
          <a:p>
            <a:pPr lvl="1"/>
            <a:r>
              <a:rPr lang="en-US" dirty="0"/>
              <a:t>One package manager (NPM)</a:t>
            </a:r>
          </a:p>
          <a:p>
            <a:pPr lvl="1"/>
            <a:r>
              <a:rPr lang="en-US" dirty="0"/>
              <a:t>Event driven architecture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Telemetry converted to JSON and transferred to client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1193021"/>
            <a:ext cx="5701005" cy="49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and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WebGL</a:t>
            </a:r>
            <a:endParaRPr lang="en-US" dirty="0"/>
          </a:p>
          <a:p>
            <a:r>
              <a:rPr lang="en-US" dirty="0"/>
              <a:t>3.js</a:t>
            </a:r>
          </a:p>
          <a:p>
            <a:pPr lvl="1"/>
            <a:r>
              <a:rPr lang="en-US" dirty="0"/>
              <a:t>Nik- Scientific Visualization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80" y="3587662"/>
            <a:ext cx="478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3D Environment</a:t>
            </a:r>
          </a:p>
          <a:p>
            <a:r>
              <a:rPr lang="en-US" dirty="0"/>
              <a:t>3D View</a:t>
            </a:r>
          </a:p>
          <a:p>
            <a:r>
              <a:rPr lang="en-US" dirty="0"/>
              <a:t>Numerical Data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Mike Bailey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08" y="700088"/>
            <a:ext cx="3810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terrain rendering prototype</a:t>
            </a:r>
          </a:p>
          <a:p>
            <a:pPr lvl="1"/>
            <a:r>
              <a:rPr lang="en-US" dirty="0"/>
              <a:t>How to render distant terrain efficiently?</a:t>
            </a:r>
          </a:p>
          <a:p>
            <a:r>
              <a:rPr lang="en-US" dirty="0"/>
              <a:t>Better work tracking system</a:t>
            </a:r>
          </a:p>
          <a:p>
            <a:pPr lvl="1"/>
            <a:r>
              <a:rPr lang="en-US" dirty="0"/>
              <a:t>GitHub issues</a:t>
            </a:r>
          </a:p>
          <a:p>
            <a:pPr lvl="1"/>
            <a:r>
              <a:rPr lang="en-US" dirty="0"/>
              <a:t>GitHub projects</a:t>
            </a:r>
          </a:p>
          <a:p>
            <a:pPr lvl="1"/>
            <a:r>
              <a:rPr lang="en-US" dirty="0"/>
              <a:t>Waffle.io?</a:t>
            </a:r>
          </a:p>
          <a:p>
            <a:r>
              <a:rPr lang="en-US" dirty="0"/>
              <a:t>Start on backend in Winter term</a:t>
            </a:r>
          </a:p>
          <a:p>
            <a:pPr lvl="1"/>
            <a:r>
              <a:rPr lang="en-US" dirty="0"/>
              <a:t>Test flight in March</a:t>
            </a:r>
          </a:p>
        </p:txBody>
      </p:sp>
    </p:spTree>
    <p:extLst>
      <p:ext uri="{BB962C8B-B14F-4D97-AF65-F5344CB8AC3E}">
        <p14:creationId xmlns:p14="http://schemas.microsoft.com/office/powerpoint/2010/main" val="399429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of the past 10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OSU AIAA Chapter Team (High-Altitude Rocketry Team)</a:t>
            </a:r>
          </a:p>
          <a:p>
            <a:r>
              <a:rPr lang="en-US" dirty="0"/>
              <a:t>Setup Communication Lines</a:t>
            </a:r>
          </a:p>
          <a:p>
            <a:r>
              <a:rPr lang="en-US" dirty="0"/>
              <a:t>Overview of Documents</a:t>
            </a:r>
          </a:p>
          <a:p>
            <a:r>
              <a:rPr lang="en-US" dirty="0"/>
              <a:t>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216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Fall Progress Report</vt:lpstr>
      <vt:lpstr>Introduction: The Problem</vt:lpstr>
      <vt:lpstr>Our Clients</vt:lpstr>
      <vt:lpstr>Telemetry</vt:lpstr>
      <vt:lpstr>Backend</vt:lpstr>
      <vt:lpstr>Frontend and Web Browser</vt:lpstr>
      <vt:lpstr>User Interface</vt:lpstr>
      <vt:lpstr>Plans</vt:lpstr>
      <vt:lpstr>Retrospective of the past 10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Cepribro</cp:lastModifiedBy>
  <cp:revision>14</cp:revision>
  <dcterms:created xsi:type="dcterms:W3CDTF">2016-12-01T19:23:43Z</dcterms:created>
  <dcterms:modified xsi:type="dcterms:W3CDTF">2016-12-06T01:05:18Z</dcterms:modified>
</cp:coreProperties>
</file>