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181" Type="http://schemas.openxmlformats.org/officeDocument/2006/relationships/tags" Target="../tags/tag181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92" Type="http://schemas.openxmlformats.org/officeDocument/2006/relationships/tags" Target="../tags/tag192.xml"/><Relationship Id="rId197" Type="http://schemas.openxmlformats.org/officeDocument/2006/relationships/tags" Target="../tags/tag197.xml"/><Relationship Id="rId206" Type="http://schemas.openxmlformats.org/officeDocument/2006/relationships/tags" Target="../tags/tag206.xml"/><Relationship Id="rId201" Type="http://schemas.openxmlformats.org/officeDocument/2006/relationships/tags" Target="../tags/tag201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82" Type="http://schemas.openxmlformats.org/officeDocument/2006/relationships/tags" Target="../tags/tag182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12" Type="http://schemas.openxmlformats.org/officeDocument/2006/relationships/slideLayout" Target="../slideLayouts/slideLayout7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2" Type="http://schemas.openxmlformats.org/officeDocument/2006/relationships/tags" Target="../tags/tag202.xml"/><Relationship Id="rId207" Type="http://schemas.openxmlformats.org/officeDocument/2006/relationships/tags" Target="../tags/tag207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6" name="OTLSHAPE_T_f9a7f77599694e7cac6dc955c03dbbac_HorizontalConnector1"/>
          <p:cNvCxnSpPr/>
          <p:nvPr>
            <p:custDataLst>
              <p:tags r:id="rId2"/>
            </p:custDataLst>
          </p:nvPr>
        </p:nvCxnSpPr>
        <p:spPr>
          <a:xfrm>
            <a:off x="846624" y="3608070"/>
            <a:ext cx="102820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5" name="OTLSHAPE_T_05a9f659f29d40b1be65310488648f58_HorizontalConnector1"/>
          <p:cNvCxnSpPr/>
          <p:nvPr>
            <p:custDataLst>
              <p:tags r:id="rId3"/>
            </p:custDataLst>
          </p:nvPr>
        </p:nvCxnSpPr>
        <p:spPr>
          <a:xfrm>
            <a:off x="830326" y="3234521"/>
            <a:ext cx="102108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4" name="OTLSHAPE_T_b7b5d12758c14067a81dbbe3ecc386ee_HorizontalConnector1"/>
          <p:cNvCxnSpPr/>
          <p:nvPr>
            <p:custDataLst>
              <p:tags r:id="rId4"/>
            </p:custDataLst>
          </p:nvPr>
        </p:nvCxnSpPr>
        <p:spPr>
          <a:xfrm>
            <a:off x="1180000" y="2914396"/>
            <a:ext cx="88108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3" name="OTLSHAPE_T_a338a852995d415a9a55db20778fc015_HorizontalConnector1"/>
          <p:cNvCxnSpPr/>
          <p:nvPr>
            <p:custDataLst>
              <p:tags r:id="rId5"/>
            </p:custDataLst>
          </p:nvPr>
        </p:nvCxnSpPr>
        <p:spPr>
          <a:xfrm>
            <a:off x="882735" y="2647696"/>
            <a:ext cx="849547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2" name="OTLSHAPE_T_1a91b582ed6f45729bccedc8dbeb313d_HorizontalConnector1"/>
          <p:cNvCxnSpPr/>
          <p:nvPr>
            <p:custDataLst>
              <p:tags r:id="rId6"/>
            </p:custDataLst>
          </p:nvPr>
        </p:nvCxnSpPr>
        <p:spPr>
          <a:xfrm>
            <a:off x="1114806" y="2380996"/>
            <a:ext cx="808835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1" name="OTLSHAPE_T_70efb5ab20c0450c8f6020d4eccddc87_HorizontalConnector1"/>
          <p:cNvCxnSpPr/>
          <p:nvPr>
            <p:custDataLst>
              <p:tags r:id="rId7"/>
            </p:custDataLst>
          </p:nvPr>
        </p:nvCxnSpPr>
        <p:spPr>
          <a:xfrm>
            <a:off x="921893" y="2114296"/>
            <a:ext cx="82375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0" name="OTLSHAPE_T_f0e6cd273ff04bf3881302021fd5259c_HorizontalConnector1"/>
          <p:cNvCxnSpPr/>
          <p:nvPr>
            <p:custDataLst>
              <p:tags r:id="rId8"/>
            </p:custDataLst>
          </p:nvPr>
        </p:nvCxnSpPr>
        <p:spPr>
          <a:xfrm>
            <a:off x="716238" y="1847596"/>
            <a:ext cx="71302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" name="OTLSHAPE_T_6619b61b96c449ca925ddf449ff12698_HorizontalConnector1"/>
          <p:cNvCxnSpPr/>
          <p:nvPr>
            <p:custDataLst>
              <p:tags r:id="rId9"/>
            </p:custDataLst>
          </p:nvPr>
        </p:nvCxnSpPr>
        <p:spPr>
          <a:xfrm>
            <a:off x="746802" y="1580896"/>
            <a:ext cx="70559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8" name="OTLSHAPE_T_4694050337164c72a92b98780da578c7_HorizontalConnector1"/>
          <p:cNvCxnSpPr/>
          <p:nvPr>
            <p:custDataLst>
              <p:tags r:id="rId10"/>
            </p:custDataLst>
          </p:nvPr>
        </p:nvCxnSpPr>
        <p:spPr>
          <a:xfrm>
            <a:off x="1480015" y="1314196"/>
            <a:ext cx="58851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" name="OTLSHAPE_T_73a753fc3eb04cce8a74f5f2ee475fdf_HorizontalConnector1"/>
          <p:cNvCxnSpPr/>
          <p:nvPr>
            <p:custDataLst>
              <p:tags r:id="rId11"/>
            </p:custDataLst>
          </p:nvPr>
        </p:nvCxnSpPr>
        <p:spPr>
          <a:xfrm>
            <a:off x="684107" y="978577"/>
            <a:ext cx="606833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6" name="OTLSHAPE_T_87ee498b9b024e72a9fd4bf0b93a907e_HorizontalConnector1"/>
          <p:cNvCxnSpPr/>
          <p:nvPr>
            <p:custDataLst>
              <p:tags r:id="rId12"/>
            </p:custDataLst>
          </p:nvPr>
        </p:nvCxnSpPr>
        <p:spPr>
          <a:xfrm>
            <a:off x="967486" y="574040"/>
            <a:ext cx="521604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5" name="OTLSHAPE_T_18544af8d90c404e886e7768986a3811_HorizontalConnector1"/>
          <p:cNvCxnSpPr/>
          <p:nvPr>
            <p:custDataLst>
              <p:tags r:id="rId13"/>
            </p:custDataLst>
          </p:nvPr>
        </p:nvCxnSpPr>
        <p:spPr>
          <a:xfrm>
            <a:off x="1201378" y="238421"/>
            <a:ext cx="222509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4" name="OTLSHAPE_T_fcfafd6c6acf49fea01ade70c82d4ae2_HorizontalConnector1"/>
          <p:cNvCxnSpPr/>
          <p:nvPr>
            <p:custDataLst>
              <p:tags r:id="rId14"/>
            </p:custDataLst>
          </p:nvPr>
        </p:nvCxnSpPr>
        <p:spPr>
          <a:xfrm>
            <a:off x="787865" y="-28279"/>
            <a:ext cx="403901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3" name="OTLSHAPE_T_d512af2b0c044d39a4096e064b833e9b_HorizontalConnector1"/>
          <p:cNvCxnSpPr/>
          <p:nvPr>
            <p:custDataLst>
              <p:tags r:id="rId15"/>
            </p:custDataLst>
          </p:nvPr>
        </p:nvCxnSpPr>
        <p:spPr>
          <a:xfrm>
            <a:off x="824949" y="-294979"/>
            <a:ext cx="212013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2" name="OTLSHAPE_T_cf760e5616d944babc2c8a99a1c63cab_HorizontalConnector1"/>
          <p:cNvCxnSpPr/>
          <p:nvPr>
            <p:custDataLst>
              <p:tags r:id="rId16"/>
            </p:custDataLst>
          </p:nvPr>
        </p:nvCxnSpPr>
        <p:spPr>
          <a:xfrm>
            <a:off x="1276562" y="-561679"/>
            <a:ext cx="13184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1" name="OTLSHAPE_T_b9d67340d3794faa8cd1be61c16073e6_HorizontalConnector1"/>
          <p:cNvCxnSpPr/>
          <p:nvPr>
            <p:custDataLst>
              <p:tags r:id="rId17"/>
            </p:custDataLst>
          </p:nvPr>
        </p:nvCxnSpPr>
        <p:spPr>
          <a:xfrm>
            <a:off x="1150790" y="-828379"/>
            <a:ext cx="87527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" name="OTLSHAPE_T_390680174744462a96941c8e2d88d5af_HorizontalConnector1"/>
          <p:cNvCxnSpPr/>
          <p:nvPr>
            <p:custDataLst>
              <p:tags r:id="rId18"/>
            </p:custDataLst>
          </p:nvPr>
        </p:nvCxnSpPr>
        <p:spPr>
          <a:xfrm>
            <a:off x="1109980" y="-1095079"/>
            <a:ext cx="60974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9" name="OTLSHAPE_M_59b5ac8298c14cca9e65190bf60d5d05_Connector1"/>
          <p:cNvCxnSpPr/>
          <p:nvPr>
            <p:custDataLst>
              <p:tags r:id="rId19"/>
            </p:custDataLst>
          </p:nvPr>
        </p:nvCxnSpPr>
        <p:spPr>
          <a:xfrm>
            <a:off x="11266360" y="4616069"/>
            <a:ext cx="0" cy="527431"/>
          </a:xfrm>
          <a:prstGeom prst="line">
            <a:avLst/>
          </a:prstGeom>
          <a:ln w="9525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OTLSHAPE_M_2b147c48339f434892a5ef1836ea3597_Connector1"/>
          <p:cNvCxnSpPr/>
          <p:nvPr>
            <p:custDataLst>
              <p:tags r:id="rId20"/>
            </p:custDataLst>
          </p:nvPr>
        </p:nvCxnSpPr>
        <p:spPr>
          <a:xfrm>
            <a:off x="11135071" y="4078266"/>
            <a:ext cx="0" cy="1065234"/>
          </a:xfrm>
          <a:prstGeom prst="line">
            <a:avLst/>
          </a:prstGeom>
          <a:ln w="9525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OTLSHAPE_M_9f860f8d65ee4aac85039f30c2ffcf33_Connector1"/>
          <p:cNvCxnSpPr/>
          <p:nvPr>
            <p:custDataLst>
              <p:tags r:id="rId21"/>
            </p:custDataLst>
          </p:nvPr>
        </p:nvCxnSpPr>
        <p:spPr>
          <a:xfrm>
            <a:off x="7809099" y="4701328"/>
            <a:ext cx="0" cy="442172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6" name="OTLSHAPE_M_051a32e4ff0e47229380669de64fe5ab_Connector1"/>
          <p:cNvCxnSpPr/>
          <p:nvPr>
            <p:custDataLst>
              <p:tags r:id="rId22"/>
            </p:custDataLst>
          </p:nvPr>
        </p:nvCxnSpPr>
        <p:spPr>
          <a:xfrm>
            <a:off x="6014825" y="4701328"/>
            <a:ext cx="0" cy="442172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5" name="OTLSHAPE_M_8cc1ba62bc92479399f399f1daac8d07_Connector1"/>
          <p:cNvCxnSpPr/>
          <p:nvPr>
            <p:custDataLst>
              <p:tags r:id="rId23"/>
            </p:custDataLst>
          </p:nvPr>
        </p:nvCxnSpPr>
        <p:spPr>
          <a:xfrm>
            <a:off x="850815" y="4701328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6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987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988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OTLSHAPE_TB_00000000000000000000000000000000_ElapsedTime"/>
          <p:cNvSpPr/>
          <p:nvPr>
            <p:custDataLst>
              <p:tags r:id="rId27"/>
            </p:custDataLst>
          </p:nvPr>
        </p:nvSpPr>
        <p:spPr>
          <a:xfrm>
            <a:off x="844465" y="5448300"/>
            <a:ext cx="558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0" name="OTLSHAPE_TB_00000000000000000000000000000000_TodayMarkerShape"/>
          <p:cNvSpPr/>
          <p:nvPr>
            <p:custDataLst>
              <p:tags r:id="rId28"/>
            </p:custDataLst>
          </p:nvPr>
        </p:nvSpPr>
        <p:spPr>
          <a:xfrm>
            <a:off x="1339633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1" name="OTLSHAPE_TB_00000000000000000000000000000000_TodayMarkerText"/>
          <p:cNvSpPr txBox="1"/>
          <p:nvPr>
            <p:custDataLst>
              <p:tags r:id="rId29"/>
            </p:custDataLst>
          </p:nvPr>
        </p:nvSpPr>
        <p:spPr>
          <a:xfrm>
            <a:off x="1213933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92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907965" y="5240972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93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1719721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4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178322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95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2594976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6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2658477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97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3470232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8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353373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61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99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4345488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0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440898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81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01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5220744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2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5284245" y="5240972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101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03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6096000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4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6159500" y="5240972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121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05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6971256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6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7034756" y="5240972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141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07" name="OTLSHAPE_TB_00000000000000000000000000000000_Separator8"/>
          <p:cNvCxnSpPr/>
          <p:nvPr>
            <p:custDataLst>
              <p:tags r:id="rId45"/>
            </p:custDataLst>
          </p:nvPr>
        </p:nvCxnSpPr>
        <p:spPr>
          <a:xfrm>
            <a:off x="7846512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8" name="OTLSHAPE_TB_00000000000000000000000000000000_TimescaleInterval9"/>
          <p:cNvSpPr txBox="1"/>
          <p:nvPr>
            <p:custDataLst>
              <p:tags r:id="rId46"/>
            </p:custDataLst>
          </p:nvPr>
        </p:nvSpPr>
        <p:spPr>
          <a:xfrm>
            <a:off x="7910012" y="5240972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161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09" name="OTLSHAPE_TB_00000000000000000000000000000000_Separator9"/>
          <p:cNvCxnSpPr/>
          <p:nvPr>
            <p:custDataLst>
              <p:tags r:id="rId47"/>
            </p:custDataLst>
          </p:nvPr>
        </p:nvCxnSpPr>
        <p:spPr>
          <a:xfrm>
            <a:off x="8721767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" name="OTLSHAPE_TB_00000000000000000000000000000000_TimescaleInterval10"/>
          <p:cNvSpPr txBox="1"/>
          <p:nvPr>
            <p:custDataLst>
              <p:tags r:id="rId48"/>
            </p:custDataLst>
          </p:nvPr>
        </p:nvSpPr>
        <p:spPr>
          <a:xfrm>
            <a:off x="8785268" y="5240972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181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11" name="OTLSHAPE_TB_00000000000000000000000000000000_Separator10"/>
          <p:cNvCxnSpPr/>
          <p:nvPr>
            <p:custDataLst>
              <p:tags r:id="rId49"/>
            </p:custDataLst>
          </p:nvPr>
        </p:nvCxnSpPr>
        <p:spPr>
          <a:xfrm>
            <a:off x="9597023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2" name="OTLSHAPE_TB_00000000000000000000000000000000_TimescaleInterval11"/>
          <p:cNvSpPr txBox="1"/>
          <p:nvPr>
            <p:custDataLst>
              <p:tags r:id="rId50"/>
            </p:custDataLst>
          </p:nvPr>
        </p:nvSpPr>
        <p:spPr>
          <a:xfrm>
            <a:off x="9660524" y="5240972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201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13" name="OTLSHAPE_TB_00000000000000000000000000000000_Separator11"/>
          <p:cNvCxnSpPr/>
          <p:nvPr>
            <p:custDataLst>
              <p:tags r:id="rId51"/>
            </p:custDataLst>
          </p:nvPr>
        </p:nvCxnSpPr>
        <p:spPr>
          <a:xfrm>
            <a:off x="10472279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4" name="OTLSHAPE_TB_00000000000000000000000000000000_TimescaleInterval12"/>
          <p:cNvSpPr txBox="1"/>
          <p:nvPr>
            <p:custDataLst>
              <p:tags r:id="rId52"/>
            </p:custDataLst>
          </p:nvPr>
        </p:nvSpPr>
        <p:spPr>
          <a:xfrm>
            <a:off x="10535779" y="5240972"/>
            <a:ext cx="23179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221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37" name="OTLSHAPE_M_8cc1ba62bc92479399f399f1daac8d07_Title"/>
          <p:cNvSpPr txBox="1"/>
          <p:nvPr>
            <p:custDataLst>
              <p:tags r:id="rId53"/>
            </p:custDataLst>
          </p:nvPr>
        </p:nvSpPr>
        <p:spPr>
          <a:xfrm>
            <a:off x="1073065" y="45893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38" name="OTLSHAPE_M_8cc1ba62bc92479399f399f1daac8d07_Date"/>
          <p:cNvSpPr txBox="1"/>
          <p:nvPr>
            <p:custDataLst>
              <p:tags r:id="rId54"/>
            </p:custDataLst>
          </p:nvPr>
        </p:nvSpPr>
        <p:spPr>
          <a:xfrm>
            <a:off x="1073065" y="4772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39" name="OTLSHAPE_M_8cc1ba62bc92479399f399f1daac8d07_Shape"/>
          <p:cNvSpPr/>
          <p:nvPr>
            <p:custDataLst>
              <p:tags r:id="rId55"/>
            </p:custDataLst>
          </p:nvPr>
        </p:nvSpPr>
        <p:spPr>
          <a:xfrm rot="16200000">
            <a:off x="876215" y="4701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OTLSHAPE_M_051a32e4ff0e47229380669de64fe5ab_Title"/>
          <p:cNvSpPr txBox="1"/>
          <p:nvPr>
            <p:custDataLst>
              <p:tags r:id="rId56"/>
            </p:custDataLst>
          </p:nvPr>
        </p:nvSpPr>
        <p:spPr>
          <a:xfrm>
            <a:off x="6237075" y="4589357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Hardware Finished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41" name="OTLSHAPE_M_051a32e4ff0e47229380669de64fe5ab_Date"/>
          <p:cNvSpPr txBox="1"/>
          <p:nvPr>
            <p:custDataLst>
              <p:tags r:id="rId57"/>
            </p:custDataLst>
          </p:nvPr>
        </p:nvSpPr>
        <p:spPr>
          <a:xfrm>
            <a:off x="623707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2/17/2017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42" name="OTLSHAPE_M_051a32e4ff0e47229380669de64fe5ab_Shape"/>
          <p:cNvSpPr/>
          <p:nvPr>
            <p:custDataLst>
              <p:tags r:id="rId58"/>
            </p:custDataLst>
          </p:nvPr>
        </p:nvSpPr>
        <p:spPr>
          <a:xfrm rot="16200000">
            <a:off x="6040225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OTLSHAPE_M_9f860f8d65ee4aac85039f30c2ffcf33_Title"/>
          <p:cNvSpPr txBox="1"/>
          <p:nvPr>
            <p:custDataLst>
              <p:tags r:id="rId59"/>
            </p:custDataLst>
          </p:nvPr>
        </p:nvSpPr>
        <p:spPr>
          <a:xfrm>
            <a:off x="8031349" y="4589357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Test Launch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44" name="OTLSHAPE_M_9f860f8d65ee4aac85039f30c2ffcf33_Date"/>
          <p:cNvSpPr txBox="1"/>
          <p:nvPr>
            <p:custDataLst>
              <p:tags r:id="rId60"/>
            </p:custDataLst>
          </p:nvPr>
        </p:nvSpPr>
        <p:spPr>
          <a:xfrm>
            <a:off x="8031349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3/30/2017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45" name="OTLSHAPE_M_9f860f8d65ee4aac85039f30c2ffcf33_Shape"/>
          <p:cNvSpPr/>
          <p:nvPr>
            <p:custDataLst>
              <p:tags r:id="rId61"/>
            </p:custDataLst>
          </p:nvPr>
        </p:nvSpPr>
        <p:spPr>
          <a:xfrm rot="16200000">
            <a:off x="7834499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OTLSHAPE_M_2b147c48339f434892a5ef1836ea3597_Title"/>
          <p:cNvSpPr txBox="1"/>
          <p:nvPr>
            <p:custDataLst>
              <p:tags r:id="rId62"/>
            </p:custDataLst>
          </p:nvPr>
        </p:nvSpPr>
        <p:spPr>
          <a:xfrm>
            <a:off x="11357321" y="3966295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47" name="OTLSHAPE_M_2b147c48339f434892a5ef1836ea3597_Date"/>
          <p:cNvSpPr txBox="1"/>
          <p:nvPr>
            <p:custDataLst>
              <p:tags r:id="rId63"/>
            </p:custDataLst>
          </p:nvPr>
        </p:nvSpPr>
        <p:spPr>
          <a:xfrm>
            <a:off x="11357321" y="414951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6/14/2017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48" name="OTLSHAPE_M_2b147c48339f434892a5ef1836ea3597_Shape"/>
          <p:cNvSpPr/>
          <p:nvPr>
            <p:custDataLst>
              <p:tags r:id="rId64"/>
            </p:custDataLst>
          </p:nvPr>
        </p:nvSpPr>
        <p:spPr>
          <a:xfrm rot="16200000">
            <a:off x="11160471" y="407826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OTLSHAPE_M_59b5ac8298c14cca9e65190bf60d5d05_Title"/>
          <p:cNvSpPr txBox="1"/>
          <p:nvPr>
            <p:custDataLst>
              <p:tags r:id="rId65"/>
            </p:custDataLst>
          </p:nvPr>
        </p:nvSpPr>
        <p:spPr>
          <a:xfrm>
            <a:off x="11488610" y="4418838"/>
            <a:ext cx="533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50" name="OTLSHAPE_M_59b5ac8298c14cca9e65190bf60d5d05_Date"/>
          <p:cNvSpPr txBox="1"/>
          <p:nvPr>
            <p:custDataLst>
              <p:tags r:id="rId66"/>
            </p:custDataLst>
          </p:nvPr>
        </p:nvSpPr>
        <p:spPr>
          <a:xfrm>
            <a:off x="11488610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6/17/2017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OTLSHAPE_M_59b5ac8298c14cca9e65190bf60d5d05_Shape"/>
          <p:cNvSpPr/>
          <p:nvPr>
            <p:custDataLst>
              <p:tags r:id="rId67"/>
            </p:custDataLst>
          </p:nvPr>
        </p:nvSpPr>
        <p:spPr>
          <a:xfrm rot="16200000">
            <a:off x="11291760" y="461606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OTLSHAPE_T_5a184d61f5e2438db63ae5802af9b305_Shape"/>
          <p:cNvSpPr/>
          <p:nvPr>
            <p:custDataLst>
              <p:tags r:id="rId68"/>
            </p:custDataLst>
          </p:nvPr>
        </p:nvSpPr>
        <p:spPr>
          <a:xfrm>
            <a:off x="931991" y="-1532297"/>
            <a:ext cx="48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OTLSHAPE_T_5a184d61f5e2438db63ae5802af9b305_ShapePercentage" hidden="1"/>
          <p:cNvSpPr/>
          <p:nvPr>
            <p:custDataLst>
              <p:tags r:id="rId69"/>
            </p:custDataLst>
          </p:nvPr>
        </p:nvSpPr>
        <p:spPr>
          <a:xfrm>
            <a:off x="931991" y="-153229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OTLSHAPE_T_5a184d61f5e2438db63ae5802af9b305_Duration" hidden="1"/>
          <p:cNvSpPr txBox="1"/>
          <p:nvPr>
            <p:custDataLst>
              <p:tags r:id="rId70"/>
            </p:custDataLst>
          </p:nvPr>
        </p:nvSpPr>
        <p:spPr>
          <a:xfrm>
            <a:off x="0" y="-160121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55" name="OTLSHAPE_T_5a184d61f5e2438db63ae5802af9b305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-14461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OTLSHAPE_T_5a184d61f5e2438db63ae5802af9b305_StartDate" hidden="1"/>
          <p:cNvSpPr txBox="1"/>
          <p:nvPr>
            <p:custDataLst>
              <p:tags r:id="rId72"/>
            </p:custDataLst>
          </p:nvPr>
        </p:nvSpPr>
        <p:spPr>
          <a:xfrm>
            <a:off x="0" y="-14461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57" name="OTLSHAPE_T_5a184d61f5e2438db63ae5802af9b305_EndDate" hidden="1"/>
          <p:cNvSpPr txBox="1"/>
          <p:nvPr>
            <p:custDataLst>
              <p:tags r:id="rId73"/>
            </p:custDataLst>
          </p:nvPr>
        </p:nvSpPr>
        <p:spPr>
          <a:xfrm>
            <a:off x="0" y="-14461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58" name="OTLSHAPE_T_5a184d61f5e2438db63ae5802af9b305_JoinedDate"/>
          <p:cNvSpPr txBox="1"/>
          <p:nvPr>
            <p:custDataLst>
              <p:tags r:id="rId74"/>
            </p:custDataLst>
          </p:nvPr>
        </p:nvSpPr>
        <p:spPr>
          <a:xfrm>
            <a:off x="1464182" y="-1508210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10/24/2016 - 11/04/2016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59" name="OTLSHAPE_T_5a184d61f5e2438db63ae5802af9b305_Title"/>
          <p:cNvSpPr txBox="1"/>
          <p:nvPr>
            <p:custDataLst>
              <p:tags r:id="rId75"/>
            </p:custDataLst>
          </p:nvPr>
        </p:nvSpPr>
        <p:spPr>
          <a:xfrm>
            <a:off x="127000" y="-1601216"/>
            <a:ext cx="850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Requirements Document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60" name="OTLSHAPE_T_390680174744462a96941c8e2d88d5af_Shape"/>
          <p:cNvSpPr/>
          <p:nvPr>
            <p:custDataLst>
              <p:tags r:id="rId76"/>
            </p:custDataLst>
          </p:nvPr>
        </p:nvSpPr>
        <p:spPr>
          <a:xfrm>
            <a:off x="1719721" y="-1196679"/>
            <a:ext cx="355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OTLSHAPE_T_390680174744462a96941c8e2d88d5af_ShapePercentage" hidden="1"/>
          <p:cNvSpPr/>
          <p:nvPr>
            <p:custDataLst>
              <p:tags r:id="rId77"/>
            </p:custDataLst>
          </p:nvPr>
        </p:nvSpPr>
        <p:spPr>
          <a:xfrm>
            <a:off x="1719721" y="-119667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OTLSHAPE_T_390680174744462a96941c8e2d88d5af_Duration" hidden="1"/>
          <p:cNvSpPr txBox="1"/>
          <p:nvPr>
            <p:custDataLst>
              <p:tags r:id="rId78"/>
            </p:custDataLst>
          </p:nvPr>
        </p:nvSpPr>
        <p:spPr>
          <a:xfrm>
            <a:off x="0" y="-119667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63" name="OTLSHAPE_T_390680174744462a96941c8e2d88d5af_TextPercentage" hidden="1"/>
          <p:cNvSpPr txBox="1"/>
          <p:nvPr>
            <p:custDataLst>
              <p:tags r:id="rId79"/>
            </p:custDataLst>
          </p:nvPr>
        </p:nvSpPr>
        <p:spPr>
          <a:xfrm>
            <a:off x="0" y="-10416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64" name="OTLSHAPE_T_390680174744462a96941c8e2d88d5af_StartDate" hidden="1"/>
          <p:cNvSpPr txBox="1"/>
          <p:nvPr>
            <p:custDataLst>
              <p:tags r:id="rId80"/>
            </p:custDataLst>
          </p:nvPr>
        </p:nvSpPr>
        <p:spPr>
          <a:xfrm>
            <a:off x="0" y="-10416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65" name="OTLSHAPE_T_390680174744462a96941c8e2d88d5af_EndDate" hidden="1"/>
          <p:cNvSpPr txBox="1"/>
          <p:nvPr>
            <p:custDataLst>
              <p:tags r:id="rId81"/>
            </p:custDataLst>
          </p:nvPr>
        </p:nvSpPr>
        <p:spPr>
          <a:xfrm>
            <a:off x="0" y="-10416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66" name="OTLSHAPE_T_390680174744462a96941c8e2d88d5af_JoinedDate"/>
          <p:cNvSpPr txBox="1"/>
          <p:nvPr>
            <p:custDataLst>
              <p:tags r:id="rId82"/>
            </p:custDataLst>
          </p:nvPr>
        </p:nvSpPr>
        <p:spPr>
          <a:xfrm>
            <a:off x="2120623" y="-117259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11/11/2016 - 11/18/2016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67" name="OTLSHAPE_T_390680174744462a96941c8e2d88d5af_Title"/>
          <p:cNvSpPr txBox="1"/>
          <p:nvPr>
            <p:custDataLst>
              <p:tags r:id="rId83"/>
            </p:custDataLst>
          </p:nvPr>
        </p:nvSpPr>
        <p:spPr>
          <a:xfrm>
            <a:off x="127000" y="-1180338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Technical Review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68" name="OTLSHAPE_T_b9d67340d3794faa8cd1be61c16073e6_Shape"/>
          <p:cNvSpPr/>
          <p:nvPr>
            <p:custDataLst>
              <p:tags r:id="rId84"/>
            </p:custDataLst>
          </p:nvPr>
        </p:nvSpPr>
        <p:spPr>
          <a:xfrm>
            <a:off x="2026061" y="-929979"/>
            <a:ext cx="6223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OTLSHAPE_T_b9d67340d3794faa8cd1be61c16073e6_ShapePercentage" hidden="1"/>
          <p:cNvSpPr/>
          <p:nvPr>
            <p:custDataLst>
              <p:tags r:id="rId85"/>
            </p:custDataLst>
          </p:nvPr>
        </p:nvSpPr>
        <p:spPr>
          <a:xfrm>
            <a:off x="2026061" y="-92997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OTLSHAPE_T_b9d67340d3794faa8cd1be61c16073e6_Duration" hidden="1"/>
          <p:cNvSpPr txBox="1"/>
          <p:nvPr>
            <p:custDataLst>
              <p:tags r:id="rId86"/>
            </p:custDataLst>
          </p:nvPr>
        </p:nvSpPr>
        <p:spPr>
          <a:xfrm>
            <a:off x="0" y="-92997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71" name="OTLSHAPE_T_b9d67340d3794faa8cd1be61c16073e6_TextPercentage" hidden="1"/>
          <p:cNvSpPr txBox="1"/>
          <p:nvPr>
            <p:custDataLst>
              <p:tags r:id="rId87"/>
            </p:custDataLst>
          </p:nvPr>
        </p:nvSpPr>
        <p:spPr>
          <a:xfrm>
            <a:off x="0" y="-7749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72" name="OTLSHAPE_T_b9d67340d3794faa8cd1be61c16073e6_StartDate" hidden="1"/>
          <p:cNvSpPr txBox="1"/>
          <p:nvPr>
            <p:custDataLst>
              <p:tags r:id="rId88"/>
            </p:custDataLst>
          </p:nvPr>
        </p:nvSpPr>
        <p:spPr>
          <a:xfrm>
            <a:off x="0" y="-7749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73" name="OTLSHAPE_T_b9d67340d3794faa8cd1be61c16073e6_EndDate" hidden="1"/>
          <p:cNvSpPr txBox="1"/>
          <p:nvPr>
            <p:custDataLst>
              <p:tags r:id="rId89"/>
            </p:custDataLst>
          </p:nvPr>
        </p:nvSpPr>
        <p:spPr>
          <a:xfrm>
            <a:off x="0" y="-7749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74" name="OTLSHAPE_T_b9d67340d3794faa8cd1be61c16073e6_JoinedDate"/>
          <p:cNvSpPr txBox="1"/>
          <p:nvPr>
            <p:custDataLst>
              <p:tags r:id="rId90"/>
            </p:custDataLst>
          </p:nvPr>
        </p:nvSpPr>
        <p:spPr>
          <a:xfrm>
            <a:off x="2689540" y="-90589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11/18/2016 - 12/01/2016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75" name="OTLSHAPE_T_b9d67340d3794faa8cd1be61c16073e6_Title"/>
          <p:cNvSpPr txBox="1"/>
          <p:nvPr>
            <p:custDataLst>
              <p:tags r:id="rId91"/>
            </p:custDataLst>
          </p:nvPr>
        </p:nvSpPr>
        <p:spPr>
          <a:xfrm>
            <a:off x="127000" y="-913638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Document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76" name="OTLSHAPE_T_cf760e5616d944babc2c8a99a1c63cab_Shape"/>
          <p:cNvSpPr/>
          <p:nvPr>
            <p:custDataLst>
              <p:tags r:id="rId92"/>
            </p:custDataLst>
          </p:nvPr>
        </p:nvSpPr>
        <p:spPr>
          <a:xfrm>
            <a:off x="2594977" y="-663279"/>
            <a:ext cx="4064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OTLSHAPE_T_cf760e5616d944babc2c8a99a1c63cab_ShapePercentage" hidden="1"/>
          <p:cNvSpPr/>
          <p:nvPr>
            <p:custDataLst>
              <p:tags r:id="rId93"/>
            </p:custDataLst>
          </p:nvPr>
        </p:nvSpPr>
        <p:spPr>
          <a:xfrm>
            <a:off x="2594977" y="-66327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OTLSHAPE_T_cf760e5616d944babc2c8a99a1c63cab_Duration" hidden="1"/>
          <p:cNvSpPr txBox="1"/>
          <p:nvPr>
            <p:custDataLst>
              <p:tags r:id="rId94"/>
            </p:custDataLst>
          </p:nvPr>
        </p:nvSpPr>
        <p:spPr>
          <a:xfrm>
            <a:off x="0" y="-66327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9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79" name="OTLSHAPE_T_cf760e5616d944babc2c8a99a1c63cab_TextPercentage" hidden="1"/>
          <p:cNvSpPr txBox="1"/>
          <p:nvPr>
            <p:custDataLst>
              <p:tags r:id="rId95"/>
            </p:custDataLst>
          </p:nvPr>
        </p:nvSpPr>
        <p:spPr>
          <a:xfrm>
            <a:off x="0" y="-5082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80" name="OTLSHAPE_T_cf760e5616d944babc2c8a99a1c63cab_StartDate" hidden="1"/>
          <p:cNvSpPr txBox="1"/>
          <p:nvPr>
            <p:custDataLst>
              <p:tags r:id="rId96"/>
            </p:custDataLst>
          </p:nvPr>
        </p:nvSpPr>
        <p:spPr>
          <a:xfrm>
            <a:off x="0" y="-5082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81" name="OTLSHAPE_T_cf760e5616d944babc2c8a99a1c63cab_EndDate" hidden="1"/>
          <p:cNvSpPr txBox="1"/>
          <p:nvPr>
            <p:custDataLst>
              <p:tags r:id="rId97"/>
            </p:custDataLst>
          </p:nvPr>
        </p:nvSpPr>
        <p:spPr>
          <a:xfrm>
            <a:off x="0" y="-5082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82" name="OTLSHAPE_T_cf760e5616d944babc2c8a99a1c63cab_JoinedDate"/>
          <p:cNvSpPr txBox="1"/>
          <p:nvPr>
            <p:custDataLst>
              <p:tags r:id="rId98"/>
            </p:custDataLst>
          </p:nvPr>
        </p:nvSpPr>
        <p:spPr>
          <a:xfrm>
            <a:off x="3039642" y="-63919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12/01/2016 - 12/09/2016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83" name="OTLSHAPE_T_cf760e5616d944babc2c8a99a1c63cab_Title"/>
          <p:cNvSpPr txBox="1"/>
          <p:nvPr>
            <p:custDataLst>
              <p:tags r:id="rId99"/>
            </p:custDataLst>
          </p:nvPr>
        </p:nvSpPr>
        <p:spPr>
          <a:xfrm>
            <a:off x="127000" y="-646938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Fall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84" name="OTLSHAPE_T_d512af2b0c044d39a4096e064b833e9b_Shape"/>
          <p:cNvSpPr/>
          <p:nvPr>
            <p:custDataLst>
              <p:tags r:id="rId100"/>
            </p:custDataLst>
          </p:nvPr>
        </p:nvSpPr>
        <p:spPr>
          <a:xfrm>
            <a:off x="2945079" y="-396579"/>
            <a:ext cx="19304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OTLSHAPE_T_d512af2b0c044d39a4096e064b833e9b_ShapePercentage" hidden="1"/>
          <p:cNvSpPr/>
          <p:nvPr>
            <p:custDataLst>
              <p:tags r:id="rId101"/>
            </p:custDataLst>
          </p:nvPr>
        </p:nvSpPr>
        <p:spPr>
          <a:xfrm>
            <a:off x="2945079" y="-39657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OTLSHAPE_T_d512af2b0c044d39a4096e064b833e9b_Duration" hidden="1"/>
          <p:cNvSpPr txBox="1"/>
          <p:nvPr>
            <p:custDataLst>
              <p:tags r:id="rId102"/>
            </p:custDataLst>
          </p:nvPr>
        </p:nvSpPr>
        <p:spPr>
          <a:xfrm>
            <a:off x="0" y="-39657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87" name="OTLSHAPE_T_d512af2b0c044d39a4096e064b833e9b_TextPercentage" hidden="1"/>
          <p:cNvSpPr txBox="1"/>
          <p:nvPr>
            <p:custDataLst>
              <p:tags r:id="rId103"/>
            </p:custDataLst>
          </p:nvPr>
        </p:nvSpPr>
        <p:spPr>
          <a:xfrm>
            <a:off x="0" y="-2415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88" name="OTLSHAPE_T_d512af2b0c044d39a4096e064b833e9b_StartDate" hidden="1"/>
          <p:cNvSpPr txBox="1"/>
          <p:nvPr>
            <p:custDataLst>
              <p:tags r:id="rId104"/>
            </p:custDataLst>
          </p:nvPr>
        </p:nvSpPr>
        <p:spPr>
          <a:xfrm>
            <a:off x="0" y="-2415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89" name="OTLSHAPE_T_d512af2b0c044d39a4096e064b833e9b_EndDate" hidden="1"/>
          <p:cNvSpPr txBox="1"/>
          <p:nvPr>
            <p:custDataLst>
              <p:tags r:id="rId105"/>
            </p:custDataLst>
          </p:nvPr>
        </p:nvSpPr>
        <p:spPr>
          <a:xfrm>
            <a:off x="0" y="-24155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90" name="OTLSHAPE_T_d512af2b0c044d39a4096e064b833e9b_JoinedDate"/>
          <p:cNvSpPr txBox="1"/>
          <p:nvPr>
            <p:custDataLst>
              <p:tags r:id="rId106"/>
            </p:custDataLst>
          </p:nvPr>
        </p:nvSpPr>
        <p:spPr>
          <a:xfrm>
            <a:off x="4921442" y="-37249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12/09/2016 - 01/21/2017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91" name="OTLSHAPE_T_d512af2b0c044d39a4096e064b833e9b_Title"/>
          <p:cNvSpPr txBox="1"/>
          <p:nvPr>
            <p:custDataLst>
              <p:tags r:id="rId107"/>
            </p:custDataLst>
          </p:nvPr>
        </p:nvSpPr>
        <p:spPr>
          <a:xfrm>
            <a:off x="127000" y="-380238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Code Server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92" name="OTLSHAPE_T_fcfafd6c6acf49fea01ade70c82d4ae2_Shape"/>
          <p:cNvSpPr/>
          <p:nvPr>
            <p:custDataLst>
              <p:tags r:id="rId108"/>
            </p:custDataLst>
          </p:nvPr>
        </p:nvSpPr>
        <p:spPr>
          <a:xfrm>
            <a:off x="4826879" y="-129879"/>
            <a:ext cx="14097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OTLSHAPE_T_fcfafd6c6acf49fea01ade70c82d4ae2_ShapePercentage" hidden="1"/>
          <p:cNvSpPr/>
          <p:nvPr>
            <p:custDataLst>
              <p:tags r:id="rId109"/>
            </p:custDataLst>
          </p:nvPr>
        </p:nvSpPr>
        <p:spPr>
          <a:xfrm>
            <a:off x="4826879" y="-12987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OTLSHAPE_T_fcfafd6c6acf49fea01ade70c82d4ae2_Duration" hidden="1"/>
          <p:cNvSpPr txBox="1"/>
          <p:nvPr>
            <p:custDataLst>
              <p:tags r:id="rId110"/>
            </p:custDataLst>
          </p:nvPr>
        </p:nvSpPr>
        <p:spPr>
          <a:xfrm>
            <a:off x="0" y="-12987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95" name="OTLSHAPE_T_fcfafd6c6acf49fea01ade70c82d4ae2_TextPercentage" hidden="1"/>
          <p:cNvSpPr txBox="1"/>
          <p:nvPr>
            <p:custDataLst>
              <p:tags r:id="rId111"/>
            </p:custDataLst>
          </p:nvPr>
        </p:nvSpPr>
        <p:spPr>
          <a:xfrm>
            <a:off x="0" y="251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96" name="OTLSHAPE_T_fcfafd6c6acf49fea01ade70c82d4ae2_StartDate" hidden="1"/>
          <p:cNvSpPr txBox="1"/>
          <p:nvPr>
            <p:custDataLst>
              <p:tags r:id="rId112"/>
            </p:custDataLst>
          </p:nvPr>
        </p:nvSpPr>
        <p:spPr>
          <a:xfrm>
            <a:off x="0" y="251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97" name="OTLSHAPE_T_fcfafd6c6acf49fea01ade70c82d4ae2_EndDate" hidden="1"/>
          <p:cNvSpPr txBox="1"/>
          <p:nvPr>
            <p:custDataLst>
              <p:tags r:id="rId113"/>
            </p:custDataLst>
          </p:nvPr>
        </p:nvSpPr>
        <p:spPr>
          <a:xfrm>
            <a:off x="0" y="251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98" name="OTLSHAPE_T_fcfafd6c6acf49fea01ade70c82d4ae2_JoinedDate"/>
          <p:cNvSpPr txBox="1"/>
          <p:nvPr>
            <p:custDataLst>
              <p:tags r:id="rId114"/>
            </p:custDataLst>
          </p:nvPr>
        </p:nvSpPr>
        <p:spPr>
          <a:xfrm>
            <a:off x="6278088" y="-10579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01/21/2017 - 02/21/2017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099" name="OTLSHAPE_T_fcfafd6c6acf49fea01ade70c82d4ae2_Title"/>
          <p:cNvSpPr txBox="1"/>
          <p:nvPr>
            <p:custDataLst>
              <p:tags r:id="rId115"/>
            </p:custDataLst>
          </p:nvPr>
        </p:nvSpPr>
        <p:spPr>
          <a:xfrm>
            <a:off x="127000" y="-113538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Code Client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00" name="OTLSHAPE_T_18544af8d90c404e886e7768986a3811_Shape"/>
          <p:cNvSpPr/>
          <p:nvPr>
            <p:custDataLst>
              <p:tags r:id="rId116"/>
            </p:custDataLst>
          </p:nvPr>
        </p:nvSpPr>
        <p:spPr>
          <a:xfrm>
            <a:off x="3426470" y="136821"/>
            <a:ext cx="66167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OTLSHAPE_T_18544af8d90c404e886e7768986a3811_ShapePercentage" hidden="1"/>
          <p:cNvSpPr/>
          <p:nvPr>
            <p:custDataLst>
              <p:tags r:id="rId117"/>
            </p:custDataLst>
          </p:nvPr>
        </p:nvSpPr>
        <p:spPr>
          <a:xfrm>
            <a:off x="3426470" y="13682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OTLSHAPE_T_18544af8d90c404e886e7768986a3811_Duration" hidden="1"/>
          <p:cNvSpPr txBox="1"/>
          <p:nvPr>
            <p:custDataLst>
              <p:tags r:id="rId118"/>
            </p:custDataLst>
          </p:nvPr>
        </p:nvSpPr>
        <p:spPr>
          <a:xfrm>
            <a:off x="0" y="136821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151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03" name="OTLSHAPE_T_18544af8d90c404e886e7768986a3811_TextPercentage" hidden="1"/>
          <p:cNvSpPr txBox="1"/>
          <p:nvPr>
            <p:custDataLst>
              <p:tags r:id="rId119"/>
            </p:custDataLst>
          </p:nvPr>
        </p:nvSpPr>
        <p:spPr>
          <a:xfrm>
            <a:off x="0" y="2918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04" name="OTLSHAPE_T_18544af8d90c404e886e7768986a3811_StartDate" hidden="1"/>
          <p:cNvSpPr txBox="1"/>
          <p:nvPr>
            <p:custDataLst>
              <p:tags r:id="rId120"/>
            </p:custDataLst>
          </p:nvPr>
        </p:nvSpPr>
        <p:spPr>
          <a:xfrm>
            <a:off x="0" y="2918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05" name="OTLSHAPE_T_18544af8d90c404e886e7768986a3811_EndDate" hidden="1"/>
          <p:cNvSpPr txBox="1"/>
          <p:nvPr>
            <p:custDataLst>
              <p:tags r:id="rId121"/>
            </p:custDataLst>
          </p:nvPr>
        </p:nvSpPr>
        <p:spPr>
          <a:xfrm>
            <a:off x="0" y="2918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06" name="OTLSHAPE_T_18544af8d90c404e886e7768986a3811_JoinedDate"/>
          <p:cNvSpPr txBox="1"/>
          <p:nvPr>
            <p:custDataLst>
              <p:tags r:id="rId122"/>
            </p:custDataLst>
          </p:nvPr>
        </p:nvSpPr>
        <p:spPr>
          <a:xfrm>
            <a:off x="10085451" y="160909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12/20/2016 - 05/19/2017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07" name="OTLSHAPE_T_18544af8d90c404e886e7768986a3811_Title"/>
          <p:cNvSpPr txBox="1"/>
          <p:nvPr>
            <p:custDataLst>
              <p:tags r:id="rId123"/>
            </p:custDataLst>
          </p:nvPr>
        </p:nvSpPr>
        <p:spPr>
          <a:xfrm>
            <a:off x="127000" y="153162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Server App Testing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08" name="OTLSHAPE_T_87ee498b9b024e72a9fd4bf0b93a907e_Shape"/>
          <p:cNvSpPr/>
          <p:nvPr>
            <p:custDataLst>
              <p:tags r:id="rId124"/>
            </p:custDataLst>
          </p:nvPr>
        </p:nvSpPr>
        <p:spPr>
          <a:xfrm>
            <a:off x="6183526" y="472440"/>
            <a:ext cx="3175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OTLSHAPE_T_87ee498b9b024e72a9fd4bf0b93a907e_ShapePercentage" hidden="1"/>
          <p:cNvSpPr/>
          <p:nvPr>
            <p:custDataLst>
              <p:tags r:id="rId125"/>
            </p:custDataLst>
          </p:nvPr>
        </p:nvSpPr>
        <p:spPr>
          <a:xfrm>
            <a:off x="6183526" y="47244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OTLSHAPE_T_87ee498b9b024e72a9fd4bf0b93a907e_Duration" hidden="1"/>
          <p:cNvSpPr txBox="1"/>
          <p:nvPr>
            <p:custDataLst>
              <p:tags r:id="rId126"/>
            </p:custDataLst>
          </p:nvPr>
        </p:nvSpPr>
        <p:spPr>
          <a:xfrm>
            <a:off x="0" y="40352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11" name="OTLSHAPE_T_87ee498b9b024e72a9fd4bf0b93a907e_TextPercentage" hidden="1"/>
          <p:cNvSpPr txBox="1"/>
          <p:nvPr>
            <p:custDataLst>
              <p:tags r:id="rId127"/>
            </p:custDataLst>
          </p:nvPr>
        </p:nvSpPr>
        <p:spPr>
          <a:xfrm>
            <a:off x="0" y="5585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12" name="OTLSHAPE_T_87ee498b9b024e72a9fd4bf0b93a907e_StartDate" hidden="1"/>
          <p:cNvSpPr txBox="1"/>
          <p:nvPr>
            <p:custDataLst>
              <p:tags r:id="rId128"/>
            </p:custDataLst>
          </p:nvPr>
        </p:nvSpPr>
        <p:spPr>
          <a:xfrm>
            <a:off x="0" y="5585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13" name="OTLSHAPE_T_87ee498b9b024e72a9fd4bf0b93a907e_EndDate" hidden="1"/>
          <p:cNvSpPr txBox="1"/>
          <p:nvPr>
            <p:custDataLst>
              <p:tags r:id="rId129"/>
            </p:custDataLst>
          </p:nvPr>
        </p:nvSpPr>
        <p:spPr>
          <a:xfrm>
            <a:off x="0" y="55854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14" name="OTLSHAPE_T_87ee498b9b024e72a9fd4bf0b93a907e_JoinedDate"/>
          <p:cNvSpPr txBox="1"/>
          <p:nvPr>
            <p:custDataLst>
              <p:tags r:id="rId130"/>
            </p:custDataLst>
          </p:nvPr>
        </p:nvSpPr>
        <p:spPr>
          <a:xfrm>
            <a:off x="6540665" y="496528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02/21/2017 - 02/27/2017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15" name="OTLSHAPE_T_87ee498b9b024e72a9fd4bf0b93a907e_Title"/>
          <p:cNvSpPr txBox="1"/>
          <p:nvPr>
            <p:custDataLst>
              <p:tags r:id="rId131"/>
            </p:custDataLst>
          </p:nvPr>
        </p:nvSpPr>
        <p:spPr>
          <a:xfrm>
            <a:off x="127000" y="403521"/>
            <a:ext cx="8509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Build and Test Hardware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16" name="OTLSHAPE_T_73a753fc3eb04cce8a74f5f2ee475fdf_Shape"/>
          <p:cNvSpPr/>
          <p:nvPr>
            <p:custDataLst>
              <p:tags r:id="rId132"/>
            </p:custDataLst>
          </p:nvPr>
        </p:nvSpPr>
        <p:spPr>
          <a:xfrm>
            <a:off x="6752442" y="876977"/>
            <a:ext cx="1104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OTLSHAPE_T_73a753fc3eb04cce8a74f5f2ee475fdf_ShapePercentage" hidden="1"/>
          <p:cNvSpPr/>
          <p:nvPr>
            <p:custDataLst>
              <p:tags r:id="rId133"/>
            </p:custDataLst>
          </p:nvPr>
        </p:nvSpPr>
        <p:spPr>
          <a:xfrm>
            <a:off x="6752442" y="8769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OTLSHAPE_T_73a753fc3eb04cce8a74f5f2ee475fdf_Duration" hidden="1"/>
          <p:cNvSpPr txBox="1"/>
          <p:nvPr>
            <p:custDataLst>
              <p:tags r:id="rId134"/>
            </p:custDataLst>
          </p:nvPr>
        </p:nvSpPr>
        <p:spPr>
          <a:xfrm>
            <a:off x="0" y="80805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19" name="OTLSHAPE_T_73a753fc3eb04cce8a74f5f2ee475fdf_TextPercentage" hidden="1"/>
          <p:cNvSpPr txBox="1"/>
          <p:nvPr>
            <p:custDataLst>
              <p:tags r:id="rId135"/>
            </p:custDataLst>
          </p:nvPr>
        </p:nvSpPr>
        <p:spPr>
          <a:xfrm>
            <a:off x="0" y="963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20" name="OTLSHAPE_T_73a753fc3eb04cce8a74f5f2ee475fdf_StartDate" hidden="1"/>
          <p:cNvSpPr txBox="1"/>
          <p:nvPr>
            <p:custDataLst>
              <p:tags r:id="rId136"/>
            </p:custDataLst>
          </p:nvPr>
        </p:nvSpPr>
        <p:spPr>
          <a:xfrm>
            <a:off x="0" y="963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21" name="OTLSHAPE_T_73a753fc3eb04cce8a74f5f2ee475fdf_EndDate" hidden="1"/>
          <p:cNvSpPr txBox="1"/>
          <p:nvPr>
            <p:custDataLst>
              <p:tags r:id="rId137"/>
            </p:custDataLst>
          </p:nvPr>
        </p:nvSpPr>
        <p:spPr>
          <a:xfrm>
            <a:off x="0" y="963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22" name="OTLSHAPE_T_73a753fc3eb04cce8a74f5f2ee475fdf_JoinedDate"/>
          <p:cNvSpPr txBox="1"/>
          <p:nvPr>
            <p:custDataLst>
              <p:tags r:id="rId138"/>
            </p:custDataLst>
          </p:nvPr>
        </p:nvSpPr>
        <p:spPr>
          <a:xfrm>
            <a:off x="7897312" y="901065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03/06/2017 - 03/30/2017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23" name="OTLSHAPE_T_73a753fc3eb04cce8a74f5f2ee475fdf_Title"/>
          <p:cNvSpPr txBox="1"/>
          <p:nvPr>
            <p:custDataLst>
              <p:tags r:id="rId139"/>
            </p:custDataLst>
          </p:nvPr>
        </p:nvSpPr>
        <p:spPr>
          <a:xfrm>
            <a:off x="127000" y="808059"/>
            <a:ext cx="558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Integrate Systems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24" name="OTLSHAPE_T_4694050337164c72a92b98780da578c7_Shape"/>
          <p:cNvSpPr/>
          <p:nvPr>
            <p:custDataLst>
              <p:tags r:id="rId140"/>
            </p:custDataLst>
          </p:nvPr>
        </p:nvSpPr>
        <p:spPr>
          <a:xfrm>
            <a:off x="7365121" y="1212596"/>
            <a:ext cx="2286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OTLSHAPE_T_4694050337164c72a92b98780da578c7_ShapePercentage" hidden="1"/>
          <p:cNvSpPr/>
          <p:nvPr>
            <p:custDataLst>
              <p:tags r:id="rId141"/>
            </p:custDataLst>
          </p:nvPr>
        </p:nvSpPr>
        <p:spPr>
          <a:xfrm>
            <a:off x="7365121" y="12125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OTLSHAPE_T_4694050337164c72a92b98780da578c7_Duration" hidden="1"/>
          <p:cNvSpPr txBox="1"/>
          <p:nvPr>
            <p:custDataLst>
              <p:tags r:id="rId142"/>
            </p:custDataLst>
          </p:nvPr>
        </p:nvSpPr>
        <p:spPr>
          <a:xfrm>
            <a:off x="0" y="121259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27" name="OTLSHAPE_T_4694050337164c72a92b98780da578c7_TextPercentage" hidden="1"/>
          <p:cNvSpPr txBox="1"/>
          <p:nvPr>
            <p:custDataLst>
              <p:tags r:id="rId143"/>
            </p:custDataLst>
          </p:nvPr>
        </p:nvSpPr>
        <p:spPr>
          <a:xfrm>
            <a:off x="0" y="13676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28" name="OTLSHAPE_T_4694050337164c72a92b98780da578c7_StartDate" hidden="1"/>
          <p:cNvSpPr txBox="1"/>
          <p:nvPr>
            <p:custDataLst>
              <p:tags r:id="rId144"/>
            </p:custDataLst>
          </p:nvPr>
        </p:nvSpPr>
        <p:spPr>
          <a:xfrm>
            <a:off x="0" y="13676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29" name="OTLSHAPE_T_4694050337164c72a92b98780da578c7_EndDate" hidden="1"/>
          <p:cNvSpPr txBox="1"/>
          <p:nvPr>
            <p:custDataLst>
              <p:tags r:id="rId145"/>
            </p:custDataLst>
          </p:nvPr>
        </p:nvSpPr>
        <p:spPr>
          <a:xfrm>
            <a:off x="0" y="13676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30" name="OTLSHAPE_T_4694050337164c72a92b98780da578c7_JoinedDate"/>
          <p:cNvSpPr txBox="1"/>
          <p:nvPr>
            <p:custDataLst>
              <p:tags r:id="rId146"/>
            </p:custDataLst>
          </p:nvPr>
        </p:nvSpPr>
        <p:spPr>
          <a:xfrm>
            <a:off x="7634735" y="1236684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03/20/2017 - 03/24/2017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31" name="OTLSHAPE_T_4694050337164c72a92b98780da578c7_Title"/>
          <p:cNvSpPr txBox="1"/>
          <p:nvPr>
            <p:custDataLst>
              <p:tags r:id="rId147"/>
            </p:custDataLst>
          </p:nvPr>
        </p:nvSpPr>
        <p:spPr>
          <a:xfrm>
            <a:off x="127000" y="1228937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Winter Progress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32" name="OTLSHAPE_T_6619b61b96c449ca925ddf449ff12698_Shape"/>
          <p:cNvSpPr/>
          <p:nvPr>
            <p:custDataLst>
              <p:tags r:id="rId148"/>
            </p:custDataLst>
          </p:nvPr>
        </p:nvSpPr>
        <p:spPr>
          <a:xfrm>
            <a:off x="7802749" y="1479296"/>
            <a:ext cx="14478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OTLSHAPE_T_6619b61b96c449ca925ddf449ff12698_ShapePercentage" hidden="1"/>
          <p:cNvSpPr/>
          <p:nvPr>
            <p:custDataLst>
              <p:tags r:id="rId149"/>
            </p:custDataLst>
          </p:nvPr>
        </p:nvSpPr>
        <p:spPr>
          <a:xfrm>
            <a:off x="7802749" y="14792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OTLSHAPE_T_6619b61b96c449ca925ddf449ff12698_Duration" hidden="1"/>
          <p:cNvSpPr txBox="1"/>
          <p:nvPr>
            <p:custDataLst>
              <p:tags r:id="rId150"/>
            </p:custDataLst>
          </p:nvPr>
        </p:nvSpPr>
        <p:spPr>
          <a:xfrm>
            <a:off x="0" y="14792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33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35" name="OTLSHAPE_T_6619b61b96c449ca925ddf449ff12698_TextPercentage" hidden="1"/>
          <p:cNvSpPr txBox="1"/>
          <p:nvPr>
            <p:custDataLst>
              <p:tags r:id="rId151"/>
            </p:custDataLst>
          </p:nvPr>
        </p:nvSpPr>
        <p:spPr>
          <a:xfrm>
            <a:off x="0" y="16343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36" name="OTLSHAPE_T_6619b61b96c449ca925ddf449ff12698_StartDate" hidden="1"/>
          <p:cNvSpPr txBox="1"/>
          <p:nvPr>
            <p:custDataLst>
              <p:tags r:id="rId152"/>
            </p:custDataLst>
          </p:nvPr>
        </p:nvSpPr>
        <p:spPr>
          <a:xfrm>
            <a:off x="0" y="16343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37" name="OTLSHAPE_T_6619b61b96c449ca925ddf449ff12698_EndDate" hidden="1"/>
          <p:cNvSpPr txBox="1"/>
          <p:nvPr>
            <p:custDataLst>
              <p:tags r:id="rId153"/>
            </p:custDataLst>
          </p:nvPr>
        </p:nvSpPr>
        <p:spPr>
          <a:xfrm>
            <a:off x="0" y="16343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38" name="OTLSHAPE_T_6619b61b96c449ca925ddf449ff12698_JoinedDate"/>
          <p:cNvSpPr txBox="1"/>
          <p:nvPr>
            <p:custDataLst>
              <p:tags r:id="rId154"/>
            </p:custDataLst>
          </p:nvPr>
        </p:nvSpPr>
        <p:spPr>
          <a:xfrm>
            <a:off x="9297721" y="1503384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03/30/2017 - 05/01/2017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39" name="OTLSHAPE_T_6619b61b96c449ca925ddf449ff12698_Title"/>
          <p:cNvSpPr txBox="1"/>
          <p:nvPr>
            <p:custDataLst>
              <p:tags r:id="rId155"/>
            </p:custDataLst>
          </p:nvPr>
        </p:nvSpPr>
        <p:spPr>
          <a:xfrm>
            <a:off x="127000" y="1495637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Maintence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40" name="OTLSHAPE_T_f0e6cd273ff04bf3881302021fd5259c_Shape"/>
          <p:cNvSpPr/>
          <p:nvPr>
            <p:custDataLst>
              <p:tags r:id="rId156"/>
            </p:custDataLst>
          </p:nvPr>
        </p:nvSpPr>
        <p:spPr>
          <a:xfrm>
            <a:off x="7846512" y="1745996"/>
            <a:ext cx="13589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OTLSHAPE_T_f0e6cd273ff04bf3881302021fd5259c_ShapePercentage" hidden="1"/>
          <p:cNvSpPr/>
          <p:nvPr>
            <p:custDataLst>
              <p:tags r:id="rId157"/>
            </p:custDataLst>
          </p:nvPr>
        </p:nvSpPr>
        <p:spPr>
          <a:xfrm>
            <a:off x="7846512" y="17459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OTLSHAPE_T_f0e6cd273ff04bf3881302021fd5259c_Duration" hidden="1"/>
          <p:cNvSpPr txBox="1"/>
          <p:nvPr>
            <p:custDataLst>
              <p:tags r:id="rId158"/>
            </p:custDataLst>
          </p:nvPr>
        </p:nvSpPr>
        <p:spPr>
          <a:xfrm>
            <a:off x="0" y="17459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43" name="OTLSHAPE_T_f0e6cd273ff04bf3881302021fd5259c_TextPercentage" hidden="1"/>
          <p:cNvSpPr txBox="1"/>
          <p:nvPr>
            <p:custDataLst>
              <p:tags r:id="rId159"/>
            </p:custDataLst>
          </p:nvPr>
        </p:nvSpPr>
        <p:spPr>
          <a:xfrm>
            <a:off x="0" y="19010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44" name="OTLSHAPE_T_f0e6cd273ff04bf3881302021fd5259c_StartDate" hidden="1"/>
          <p:cNvSpPr txBox="1"/>
          <p:nvPr>
            <p:custDataLst>
              <p:tags r:id="rId160"/>
            </p:custDataLst>
          </p:nvPr>
        </p:nvSpPr>
        <p:spPr>
          <a:xfrm>
            <a:off x="0" y="19010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45" name="OTLSHAPE_T_f0e6cd273ff04bf3881302021fd5259c_EndDate" hidden="1"/>
          <p:cNvSpPr txBox="1"/>
          <p:nvPr>
            <p:custDataLst>
              <p:tags r:id="rId161"/>
            </p:custDataLst>
          </p:nvPr>
        </p:nvSpPr>
        <p:spPr>
          <a:xfrm>
            <a:off x="0" y="19010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46" name="OTLSHAPE_T_f0e6cd273ff04bf3881302021fd5259c_JoinedDate"/>
          <p:cNvSpPr txBox="1"/>
          <p:nvPr>
            <p:custDataLst>
              <p:tags r:id="rId162"/>
            </p:custDataLst>
          </p:nvPr>
        </p:nvSpPr>
        <p:spPr>
          <a:xfrm>
            <a:off x="9253958" y="1770084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03/31/2017 - 04/30/2017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47" name="OTLSHAPE_T_f0e6cd273ff04bf3881302021fd5259c_Title"/>
          <p:cNvSpPr txBox="1"/>
          <p:nvPr>
            <p:custDataLst>
              <p:tags r:id="rId163"/>
            </p:custDataLst>
          </p:nvPr>
        </p:nvSpPr>
        <p:spPr>
          <a:xfrm>
            <a:off x="127000" y="1762337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Bug Fixing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48" name="OTLSHAPE_T_70efb5ab20c0450c8f6020d4eccddc87_Shape"/>
          <p:cNvSpPr/>
          <p:nvPr>
            <p:custDataLst>
              <p:tags r:id="rId164"/>
            </p:custDataLst>
          </p:nvPr>
        </p:nvSpPr>
        <p:spPr>
          <a:xfrm>
            <a:off x="9159396" y="2012696"/>
            <a:ext cx="88900" cy="203200"/>
          </a:xfrm>
          <a:prstGeom prst="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OTLSHAPE_T_70efb5ab20c0450c8f6020d4eccddc87_ShapePercentage" hidden="1"/>
          <p:cNvSpPr/>
          <p:nvPr>
            <p:custDataLst>
              <p:tags r:id="rId165"/>
            </p:custDataLst>
          </p:nvPr>
        </p:nvSpPr>
        <p:spPr>
          <a:xfrm>
            <a:off x="9159396" y="20126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OTLSHAPE_T_70efb5ab20c0450c8f6020d4eccddc87_Duration" hidden="1"/>
          <p:cNvSpPr txBox="1"/>
          <p:nvPr>
            <p:custDataLst>
              <p:tags r:id="rId166"/>
            </p:custDataLst>
          </p:nvPr>
        </p:nvSpPr>
        <p:spPr>
          <a:xfrm>
            <a:off x="0" y="201269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51" name="OTLSHAPE_T_70efb5ab20c0450c8f6020d4eccddc87_TextPercentage" hidden="1"/>
          <p:cNvSpPr txBox="1"/>
          <p:nvPr>
            <p:custDataLst>
              <p:tags r:id="rId167"/>
            </p:custDataLst>
          </p:nvPr>
        </p:nvSpPr>
        <p:spPr>
          <a:xfrm>
            <a:off x="0" y="21677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52" name="OTLSHAPE_T_70efb5ab20c0450c8f6020d4eccddc87_StartDate" hidden="1"/>
          <p:cNvSpPr txBox="1"/>
          <p:nvPr>
            <p:custDataLst>
              <p:tags r:id="rId168"/>
            </p:custDataLst>
          </p:nvPr>
        </p:nvSpPr>
        <p:spPr>
          <a:xfrm>
            <a:off x="0" y="21677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53" name="OTLSHAPE_T_70efb5ab20c0450c8f6020d4eccddc87_EndDate" hidden="1"/>
          <p:cNvSpPr txBox="1"/>
          <p:nvPr>
            <p:custDataLst>
              <p:tags r:id="rId169"/>
            </p:custDataLst>
          </p:nvPr>
        </p:nvSpPr>
        <p:spPr>
          <a:xfrm>
            <a:off x="0" y="21677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54" name="OTLSHAPE_T_70efb5ab20c0450c8f6020d4eccddc87_JoinedDate"/>
          <p:cNvSpPr txBox="1"/>
          <p:nvPr>
            <p:custDataLst>
              <p:tags r:id="rId170"/>
            </p:custDataLst>
          </p:nvPr>
        </p:nvSpPr>
        <p:spPr>
          <a:xfrm>
            <a:off x="9297721" y="2036784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04/30/2017 - 05/01/2017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55" name="OTLSHAPE_T_70efb5ab20c0450c8f6020d4eccddc87_Title"/>
          <p:cNvSpPr txBox="1"/>
          <p:nvPr>
            <p:custDataLst>
              <p:tags r:id="rId171"/>
            </p:custDataLst>
          </p:nvPr>
        </p:nvSpPr>
        <p:spPr>
          <a:xfrm>
            <a:off x="127000" y="202903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New Features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56" name="OTLSHAPE_T_1a91b582ed6f45729bccedc8dbeb313d_Shape"/>
          <p:cNvSpPr/>
          <p:nvPr>
            <p:custDataLst>
              <p:tags r:id="rId172"/>
            </p:custDataLst>
          </p:nvPr>
        </p:nvSpPr>
        <p:spPr>
          <a:xfrm>
            <a:off x="9203158" y="2279396"/>
            <a:ext cx="8382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OTLSHAPE_T_1a91b582ed6f45729bccedc8dbeb313d_ShapePercentage" hidden="1"/>
          <p:cNvSpPr/>
          <p:nvPr>
            <p:custDataLst>
              <p:tags r:id="rId173"/>
            </p:custDataLst>
          </p:nvPr>
        </p:nvSpPr>
        <p:spPr>
          <a:xfrm>
            <a:off x="9203158" y="22793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OTLSHAPE_T_1a91b582ed6f45729bccedc8dbeb313d_Duration" hidden="1"/>
          <p:cNvSpPr txBox="1"/>
          <p:nvPr>
            <p:custDataLst>
              <p:tags r:id="rId174"/>
            </p:custDataLst>
          </p:nvPr>
        </p:nvSpPr>
        <p:spPr>
          <a:xfrm>
            <a:off x="0" y="22793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19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59" name="OTLSHAPE_T_1a91b582ed6f45729bccedc8dbeb313d_TextPercentage" hidden="1"/>
          <p:cNvSpPr txBox="1"/>
          <p:nvPr>
            <p:custDataLst>
              <p:tags r:id="rId175"/>
            </p:custDataLst>
          </p:nvPr>
        </p:nvSpPr>
        <p:spPr>
          <a:xfrm>
            <a:off x="0" y="24344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60" name="OTLSHAPE_T_1a91b582ed6f45729bccedc8dbeb313d_StartDate" hidden="1"/>
          <p:cNvSpPr txBox="1"/>
          <p:nvPr>
            <p:custDataLst>
              <p:tags r:id="rId176"/>
            </p:custDataLst>
          </p:nvPr>
        </p:nvSpPr>
        <p:spPr>
          <a:xfrm>
            <a:off x="0" y="24344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61" name="OTLSHAPE_T_1a91b582ed6f45729bccedc8dbeb313d_EndDate" hidden="1"/>
          <p:cNvSpPr txBox="1"/>
          <p:nvPr>
            <p:custDataLst>
              <p:tags r:id="rId177"/>
            </p:custDataLst>
          </p:nvPr>
        </p:nvSpPr>
        <p:spPr>
          <a:xfrm>
            <a:off x="0" y="24344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62" name="OTLSHAPE_T_1a91b582ed6f45729bccedc8dbeb313d_JoinedDate"/>
          <p:cNvSpPr txBox="1"/>
          <p:nvPr>
            <p:custDataLst>
              <p:tags r:id="rId178"/>
            </p:custDataLst>
          </p:nvPr>
        </p:nvSpPr>
        <p:spPr>
          <a:xfrm>
            <a:off x="10085451" y="2303484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05/01/2017 - 05/19/2017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63" name="OTLSHAPE_T_1a91b582ed6f45729bccedc8dbeb313d_Title"/>
          <p:cNvSpPr txBox="1"/>
          <p:nvPr>
            <p:custDataLst>
              <p:tags r:id="rId179"/>
            </p:custDataLst>
          </p:nvPr>
        </p:nvSpPr>
        <p:spPr>
          <a:xfrm>
            <a:off x="127000" y="2295737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Prepare For Expo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64" name="OTLSHAPE_T_a338a852995d415a9a55db20778fc015_Shape"/>
          <p:cNvSpPr/>
          <p:nvPr>
            <p:custDataLst>
              <p:tags r:id="rId180"/>
            </p:custDataLst>
          </p:nvPr>
        </p:nvSpPr>
        <p:spPr>
          <a:xfrm>
            <a:off x="9378210" y="2546096"/>
            <a:ext cx="622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OTLSHAPE_T_a338a852995d415a9a55db20778fc015_ShapePercentage" hidden="1"/>
          <p:cNvSpPr/>
          <p:nvPr>
            <p:custDataLst>
              <p:tags r:id="rId181"/>
            </p:custDataLst>
          </p:nvPr>
        </p:nvSpPr>
        <p:spPr>
          <a:xfrm>
            <a:off x="9378210" y="25460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OTLSHAPE_T_a338a852995d415a9a55db20778fc015_Duration" hidden="1"/>
          <p:cNvSpPr txBox="1"/>
          <p:nvPr>
            <p:custDataLst>
              <p:tags r:id="rId182"/>
            </p:custDataLst>
          </p:nvPr>
        </p:nvSpPr>
        <p:spPr>
          <a:xfrm>
            <a:off x="0" y="254609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67" name="OTLSHAPE_T_a338a852995d415a9a55db20778fc015_TextPercentage" hidden="1"/>
          <p:cNvSpPr txBox="1"/>
          <p:nvPr>
            <p:custDataLst>
              <p:tags r:id="rId183"/>
            </p:custDataLst>
          </p:nvPr>
        </p:nvSpPr>
        <p:spPr>
          <a:xfrm>
            <a:off x="0" y="27011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68" name="OTLSHAPE_T_a338a852995d415a9a55db20778fc015_StartDate" hidden="1"/>
          <p:cNvSpPr txBox="1"/>
          <p:nvPr>
            <p:custDataLst>
              <p:tags r:id="rId184"/>
            </p:custDataLst>
          </p:nvPr>
        </p:nvSpPr>
        <p:spPr>
          <a:xfrm>
            <a:off x="0" y="27011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69" name="OTLSHAPE_T_a338a852995d415a9a55db20778fc015_EndDate" hidden="1"/>
          <p:cNvSpPr txBox="1"/>
          <p:nvPr>
            <p:custDataLst>
              <p:tags r:id="rId185"/>
            </p:custDataLst>
          </p:nvPr>
        </p:nvSpPr>
        <p:spPr>
          <a:xfrm>
            <a:off x="0" y="27011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70" name="OTLSHAPE_T_a338a852995d415a9a55db20778fc015_JoinedDate"/>
          <p:cNvSpPr txBox="1"/>
          <p:nvPr>
            <p:custDataLst>
              <p:tags r:id="rId186"/>
            </p:custDataLst>
          </p:nvPr>
        </p:nvSpPr>
        <p:spPr>
          <a:xfrm>
            <a:off x="10041689" y="2570184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05/05/2017 - 05/18/2017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71" name="OTLSHAPE_T_a338a852995d415a9a55db20778fc015_Title"/>
          <p:cNvSpPr txBox="1"/>
          <p:nvPr>
            <p:custDataLst>
              <p:tags r:id="rId187"/>
            </p:custDataLst>
          </p:nvPr>
        </p:nvSpPr>
        <p:spPr>
          <a:xfrm>
            <a:off x="127000" y="2562437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Create Demo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72" name="OTLSHAPE_T_b7b5d12758c14067a81dbbe3ecc386ee_Shape"/>
          <p:cNvSpPr/>
          <p:nvPr>
            <p:custDataLst>
              <p:tags r:id="rId188"/>
            </p:custDataLst>
          </p:nvPr>
        </p:nvSpPr>
        <p:spPr>
          <a:xfrm>
            <a:off x="9990889" y="2812796"/>
            <a:ext cx="88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3" name="OTLSHAPE_T_b7b5d12758c14067a81dbbe3ecc386ee_ShapePercentage" hidden="1"/>
          <p:cNvSpPr/>
          <p:nvPr>
            <p:custDataLst>
              <p:tags r:id="rId189"/>
            </p:custDataLst>
          </p:nvPr>
        </p:nvSpPr>
        <p:spPr>
          <a:xfrm>
            <a:off x="9990889" y="28127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4" name="OTLSHAPE_T_b7b5d12758c14067a81dbbe3ecc386ee_Duration" hidden="1"/>
          <p:cNvSpPr txBox="1"/>
          <p:nvPr>
            <p:custDataLst>
              <p:tags r:id="rId190"/>
            </p:custDataLst>
          </p:nvPr>
        </p:nvSpPr>
        <p:spPr>
          <a:xfrm>
            <a:off x="0" y="281279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75" name="OTLSHAPE_T_b7b5d12758c14067a81dbbe3ecc386ee_TextPercentage" hidden="1"/>
          <p:cNvSpPr txBox="1"/>
          <p:nvPr>
            <p:custDataLst>
              <p:tags r:id="rId191"/>
            </p:custDataLst>
          </p:nvPr>
        </p:nvSpPr>
        <p:spPr>
          <a:xfrm>
            <a:off x="0" y="29678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76" name="OTLSHAPE_T_b7b5d12758c14067a81dbbe3ecc386ee_StartDate" hidden="1"/>
          <p:cNvSpPr txBox="1"/>
          <p:nvPr>
            <p:custDataLst>
              <p:tags r:id="rId192"/>
            </p:custDataLst>
          </p:nvPr>
        </p:nvSpPr>
        <p:spPr>
          <a:xfrm>
            <a:off x="0" y="29678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77" name="OTLSHAPE_T_b7b5d12758c14067a81dbbe3ecc386ee_EndDate" hidden="1"/>
          <p:cNvSpPr txBox="1"/>
          <p:nvPr>
            <p:custDataLst>
              <p:tags r:id="rId193"/>
            </p:custDataLst>
          </p:nvPr>
        </p:nvSpPr>
        <p:spPr>
          <a:xfrm>
            <a:off x="0" y="29678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78" name="OTLSHAPE_T_b7b5d12758c14067a81dbbe3ecc386ee_JoinedDate"/>
          <p:cNvSpPr txBox="1"/>
          <p:nvPr>
            <p:custDataLst>
              <p:tags r:id="rId194"/>
            </p:custDataLst>
          </p:nvPr>
        </p:nvSpPr>
        <p:spPr>
          <a:xfrm>
            <a:off x="10129214" y="2836884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05/19/2017 - 05/20/2017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79" name="OTLSHAPE_T_b7b5d12758c14067a81dbbe3ecc386ee_Title"/>
          <p:cNvSpPr txBox="1"/>
          <p:nvPr>
            <p:custDataLst>
              <p:tags r:id="rId195"/>
            </p:custDataLst>
          </p:nvPr>
        </p:nvSpPr>
        <p:spPr>
          <a:xfrm>
            <a:off x="127000" y="2829137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Expo Presentation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80" name="OTLSHAPE_T_05a9f659f29d40b1be65310488648f58_Shape"/>
          <p:cNvSpPr/>
          <p:nvPr>
            <p:custDataLst>
              <p:tags r:id="rId196"/>
            </p:custDataLst>
          </p:nvPr>
        </p:nvSpPr>
        <p:spPr>
          <a:xfrm>
            <a:off x="11041196" y="3132921"/>
            <a:ext cx="228600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OTLSHAPE_T_05a9f659f29d40b1be65310488648f58_ShapePercentage" hidden="1"/>
          <p:cNvSpPr/>
          <p:nvPr>
            <p:custDataLst>
              <p:tags r:id="rId197"/>
            </p:custDataLst>
          </p:nvPr>
        </p:nvSpPr>
        <p:spPr>
          <a:xfrm>
            <a:off x="11041196" y="313292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OTLSHAPE_T_05a9f659f29d40b1be65310488648f58_Duration" hidden="1"/>
          <p:cNvSpPr txBox="1"/>
          <p:nvPr>
            <p:custDataLst>
              <p:tags r:id="rId198"/>
            </p:custDataLst>
          </p:nvPr>
        </p:nvSpPr>
        <p:spPr>
          <a:xfrm>
            <a:off x="0" y="307949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83" name="OTLSHAPE_T_05a9f659f29d40b1be65310488648f58_TextPercentage" hidden="1"/>
          <p:cNvSpPr txBox="1"/>
          <p:nvPr>
            <p:custDataLst>
              <p:tags r:id="rId199"/>
            </p:custDataLst>
          </p:nvPr>
        </p:nvSpPr>
        <p:spPr>
          <a:xfrm>
            <a:off x="0" y="32345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84" name="OTLSHAPE_T_05a9f659f29d40b1be65310488648f58_StartDate" hidden="1"/>
          <p:cNvSpPr txBox="1"/>
          <p:nvPr>
            <p:custDataLst>
              <p:tags r:id="rId200"/>
            </p:custDataLst>
          </p:nvPr>
        </p:nvSpPr>
        <p:spPr>
          <a:xfrm>
            <a:off x="0" y="32345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85" name="OTLSHAPE_T_05a9f659f29d40b1be65310488648f58_EndDate" hidden="1"/>
          <p:cNvSpPr txBox="1"/>
          <p:nvPr>
            <p:custDataLst>
              <p:tags r:id="rId201"/>
            </p:custDataLst>
          </p:nvPr>
        </p:nvSpPr>
        <p:spPr>
          <a:xfrm>
            <a:off x="0" y="323452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86" name="OTLSHAPE_T_05a9f659f29d40b1be65310488648f58_JoinedDate"/>
          <p:cNvSpPr txBox="1"/>
          <p:nvPr>
            <p:custDataLst>
              <p:tags r:id="rId202"/>
            </p:custDataLst>
          </p:nvPr>
        </p:nvSpPr>
        <p:spPr>
          <a:xfrm>
            <a:off x="11310810" y="3079496"/>
            <a:ext cx="711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1F497E"/>
                </a:solidFill>
                <a:latin typeface="Calibri" panose="020F0502020204030204" pitchFamily="34" charset="0"/>
              </a:rPr>
              <a:t>06/12/2017 - 06/16/2017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87" name="OTLSHAPE_T_05a9f659f29d40b1be65310488648f58_Title"/>
          <p:cNvSpPr txBox="1"/>
          <p:nvPr>
            <p:custDataLst>
              <p:tags r:id="rId203"/>
            </p:custDataLst>
          </p:nvPr>
        </p:nvSpPr>
        <p:spPr>
          <a:xfrm>
            <a:off x="127000" y="3149261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88" name="OTLSHAPE_T_f9a7f77599694e7cac6dc955c03dbbac_Shape"/>
          <p:cNvSpPr/>
          <p:nvPr>
            <p:custDataLst>
              <p:tags r:id="rId204"/>
            </p:custDataLst>
          </p:nvPr>
        </p:nvSpPr>
        <p:spPr>
          <a:xfrm>
            <a:off x="11128721" y="3506470"/>
            <a:ext cx="177800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OTLSHAPE_T_f9a7f77599694e7cac6dc955c03dbbac_ShapePercentage" hidden="1"/>
          <p:cNvSpPr/>
          <p:nvPr>
            <p:custDataLst>
              <p:tags r:id="rId205"/>
            </p:custDataLst>
          </p:nvPr>
        </p:nvSpPr>
        <p:spPr>
          <a:xfrm>
            <a:off x="11128721" y="350647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OTLSHAPE_T_f9a7f77599694e7cac6dc955c03dbbac_Duration" hidden="1"/>
          <p:cNvSpPr txBox="1"/>
          <p:nvPr>
            <p:custDataLst>
              <p:tags r:id="rId206"/>
            </p:custDataLst>
          </p:nvPr>
        </p:nvSpPr>
        <p:spPr>
          <a:xfrm>
            <a:off x="0" y="345304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91" name="OTLSHAPE_T_f9a7f77599694e7cac6dc955c03dbbac_TextPercentage" hidden="1"/>
          <p:cNvSpPr txBox="1"/>
          <p:nvPr>
            <p:custDataLst>
              <p:tags r:id="rId207"/>
            </p:custDataLst>
          </p:nvPr>
        </p:nvSpPr>
        <p:spPr>
          <a:xfrm>
            <a:off x="0" y="36080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92" name="OTLSHAPE_T_f9a7f77599694e7cac6dc955c03dbbac_StartDate" hidden="1"/>
          <p:cNvSpPr txBox="1"/>
          <p:nvPr>
            <p:custDataLst>
              <p:tags r:id="rId208"/>
            </p:custDataLst>
          </p:nvPr>
        </p:nvSpPr>
        <p:spPr>
          <a:xfrm>
            <a:off x="0" y="36080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93" name="OTLSHAPE_T_f9a7f77599694e7cac6dc955c03dbbac_EndDate" hidden="1"/>
          <p:cNvSpPr txBox="1"/>
          <p:nvPr>
            <p:custDataLst>
              <p:tags r:id="rId209"/>
            </p:custDataLst>
          </p:nvPr>
        </p:nvSpPr>
        <p:spPr>
          <a:xfrm>
            <a:off x="0" y="360807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94" name="OTLSHAPE_T_f9a7f77599694e7cac6dc955c03dbbac_JoinedDate"/>
          <p:cNvSpPr txBox="1"/>
          <p:nvPr>
            <p:custDataLst>
              <p:tags r:id="rId210"/>
            </p:custDataLst>
          </p:nvPr>
        </p:nvSpPr>
        <p:spPr>
          <a:xfrm>
            <a:off x="11354572" y="3453045"/>
            <a:ext cx="711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1F497E"/>
                </a:solidFill>
                <a:latin typeface="Calibri" panose="020F0502020204030204" pitchFamily="34" charset="0"/>
              </a:rPr>
              <a:t>06/14/2017 - 06/17/2017</a:t>
            </a:r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95" name="OTLSHAPE_T_f9a7f77599694e7cac6dc955c03dbbac_Title"/>
          <p:cNvSpPr txBox="1"/>
          <p:nvPr>
            <p:custDataLst>
              <p:tags r:id="rId211"/>
            </p:custDataLst>
          </p:nvPr>
        </p:nvSpPr>
        <p:spPr>
          <a:xfrm>
            <a:off x="127000" y="3522811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 Launch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2" name="Title 1"/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DC4726"/>
              </a:solidFill>
              <a:latin typeface="+mn-lt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65927" y="476234"/>
            <a:ext cx="3354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62493" y="476234"/>
            <a:ext cx="3210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. 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519074" y="476234"/>
            <a:ext cx="3406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654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AuMDcuMDAiLCJFZGl0aW9uIjoiQmFzaWMiLCJJc1BsdXNFZGl0aW9uIjpmYWxzZX0sIkVmZmVjdCI6MSwiU3R5bGUiOnsiJGlkIjoiMyIsIlRpbWViYW5kU3R5bGUiOnsiJGlkIjoiNCIsIlNjYWxlTWFya2luZyI6MCwiU2hhcGUiOjAsIlNoYXBlU3R5bGUiOnsiJGlkIjoiNSIsIk1hcmdpbiI6eyIkaWQiOiI2IiwiVG9wIjowLCJMZWZ0IjoxMCwiUmlnaHQiOjEw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y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1NL2RkL3l5eXkiLCJTZXBhcmF0b3IiOiIvIiwiVXNlSW50ZXJuYXRpb25hbERhdGVGb3JtYXQiOmZhbHNlfSwiSXNWaXNpYmxlIjp0cnVlLCJQYXJlbnRTdHlsZSI6bnVsbH0sIlNob3dFbGFwc2VkVGltZUdyYWRpZW50U3R5bGUiOmZhbHNlfSwiU2NhbGUiOnsiJGlkIjoiMTIyIiwiU3RhcnREYXRlIjoiMjAxNi0xMC0yMlQwMDowMDowMFoiLCJFbmREYXRlIjoiMjAxNy0wNi0xN1QyMzo1OTo1OS45OTlaIiwiRm9ybWF0IjoiZCIsIlR5cGUiOjAsIkF1dG9EYXRlUmFuZ2UiOnRydWUsIldvcmtpbmdEYXlzIjozMSwiVG9kYXlNYXJrZXJUZXh0IjoiVG9kYXkiLCJBdXRvU2NhbGVUeXBlIjpmYWxzZX0sIk1pbGVzdG9uZXMiOlt7IiRpZCI6IjEyMyIsIkRhdGUiOiIyMDE2LTEwLTIyVDAwOjAwOjAwWiIsIlN0eWxlIjp7IiRpZCI6IjEyNCIsIlNoYXBlIjoyLCJDb25uZWN0b3JNYXJnaW4iOnsiJHJlZiI6IjU0In0sIkNvbm5lY3RvclN0eWxlIjp7IiRpZCI6IjEyNSIsIkxpbmVDb2xvciI6eyIkaWQiOiIxMjYiLCIkdHlwZSI6Ik5MUkUuQ29tbW9uLkRvbS5Tb2xpZENvbG9yQnJ1c2gsIE5MUkUuQ29tbW9uIiwiQ29sb3IiOnsiJGlkIjoiMTI3IiwiQSI6ODksIlIiOjY4LCJHIjo4NCwiQiI6MTA2fX0sIkxpbmVXZWlnaHQiOjEuMCwiTGluZVR5cGUiOjAsIlBhcmVudFN0eWxlIjp7IiRyZWYiOiI1NSJ9fSwiSXNCZWxvd1RpbWViYW5kIjpmYWxzZSwiSGlkZURhdGUiOmZhbHNlLCJTaGFwZVNpemUiOjEsIlNwYWNpbmciOjEuMCwiUGFkZGluZyI6eyIkcmVmIjoiNTgifSwiU2hhcGVTdHlsZSI6eyIkaWQiOiIxMjgiLCJNYXJnaW4iOnsiJHJlZiI6IjYwIn0sIlBhZGRpbmciOnsiJHJlZiI6IjYxIn0sIkJhY2tncm91bmQiOnsiJGlkIjoiMTI5IiwiQ29sb3IiOnsiJGlkIjoiMTMwIiwiQSI6MjU1LCJSIjo2OCwiRyI6ODQsIkIiOjEwNn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4Y2MxYmE2Mi1iYzkyLTQ3OTMtOTlmMy05OWYxZGFhYzhkMDciLCJJbXBvcnRJZCI6bnVsbCwiVGl0bGUiOiJQcm9qZWN0IEFwcHJvdmFsIiwiTm90ZSI6bnVsbCwiSHlwZXJsaW5rIjpudWxsLCJJc0NoYW5nZWQiOmZhbHNlLCJJc05ldyI6ZmFsc2V9LHsiJGlkIjoiMTM4IiwiRGF0ZSI6IjIwMTctMDItMTdUMDA6MDA6MDBaIiwiU3R5bGUiOnsiJGlkIjoiMTM5IiwiU2hhcGUiOjIsIkNvbm5lY3Rvck1hcmdpbiI6eyIkcmVmIjoiNTQifSwiQ29ubmVjdG9yU3R5bGUiOnsiJGlkIjoiMTQwIiwiTGluZUNvbG9yIjp7IiRpZCI6IjE0MSIsIiR0eXBlIjoiTkxSRS5Db21tb24uRG9tLlNvbGlkQ29sb3JCcnVzaCwgTkxSRS5Db21tb24iLCJDb2xvciI6eyIkaWQiOiIxNDIiLCJBIjo4OSwiUiI6MTEyLCJHIjoxNzMsIkIiOjcxfX0sIkxpbmVXZWlnaHQiOjEuMCwiTGluZVR5cGUiOjAsIlBhcmVudFN0eWxlIjp7IiRyZWYiOiI1NSJ9fSwiSXNCZWxvd1RpbWViYW5kIjpmYWxzZSwiSGlkZURhdGUiOmZhbHNlLCJTaGFwZVNpemUiOjEsIlNwYWNpbmciOjEuMCwiUGFkZGluZyI6eyIkcmVmIjoiNTgifSwiU2hhcGVTdHlsZSI6eyIkaWQiOiIxNDMiLCJNYXJnaW4iOnsiJHJlZiI6IjYwIn0sIlBhZGRpbmciOnsiJHJlZiI6IjYxIn0sIkJhY2tncm91bmQiOnsiJGlkIjoiMTQ0IiwiQ29sb3IiOnsiJGlkIjoiMTQ1IiwiQSI6MjU1LCJSIjoxMTIsIkciOjE3MywiQiI6NzF9fSwiSXNWaXNpYmxlIjp0cnVlLCJXaWR0aCI6MTguMCwiSGVpZ2h0IjoyMC4wLCJCb3JkZXJTdHlsZSI6eyIkaWQiOiIxNDYiLCJMaW5lQ29sb3IiOnsiJHJlZiI6IjYzIn0sIkxpbmVXZWlnaHQiOjAuMCwiTGluZVR5cGUiOjAsIlBhcmVudFN0eWxlIjp7IiRyZWYiOiI2MiJ9fSwiUGFyZW50U3R5bGUiOnsiJHJlZiI6IjU5In19LCJUaXRsZVN0eWxlIjp7IiRpZCI6IjE0NyIsIkZvbnRTZXR0aW5ncyI6eyIkaWQiOiIxNDgiLCJGb250U2l6ZSI6MTEsIkZvbnROYW1lIjoiQ2FsaWJyaSIsIklzQm9sZCI6dHJ1ZSwiSXNJdGFsaWMiOmZhbHNlLCJJc1VuZGVybGluZWQiOmZhbHNlLCJQYXJlbnRTdHlsZSI6eyIkcmVmIjoiNjYifX0sIkF1dG9TaXplIjoyLCJGb3JlZ3JvdW5kIjp7IiRyZWYiOiI2NyJ9LCJNYXhXaWR0aCI6OTU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wNTFhMzJlNC1mZjBlLTQ3MjItOTM4MC02NjlkZTY0ZmU1YWIiLCJJbXBvcnRJZCI6bnVsbCwiVGl0bGUiOiJIYXJkd2FyZSBGaW5pc2hlZCIsIk5vdGUiOm51bGwsIkh5cGVybGluayI6bnVsbCwiSXNDaGFuZ2VkIjpmYWxzZSwiSXNOZXciOmZhbHNlfSx7IiRpZCI6IjE1MyIsIkRhdGUiOiIyMDE3LTAzLTMwVDAwOjAwOjAwWiIsIlN0eWxlIjp7IiRpZCI6IjE1NCIsIlNoYXBlIjoyLCJDb25uZWN0b3JNYXJnaW4iOnsiJHJlZiI6IjU0In0sIkNvbm5lY3RvclN0eWxlIjp7IiRpZCI6IjE1NSIsIkxpbmVDb2xvciI6eyIkaWQiOiIxNTYiLCIkdHlwZSI6Ik5MUkUuQ29tbW9uLkRvbS5Tb2xpZENvbG9yQnJ1c2gsIE5MUkUuQ29tbW9uIiwiQ29sb3IiOnsiJGlkIjoiMTU3IiwiQSI6ODksIlIiOjExMiwiRyI6MTczLCJCIjo3MX19LCJMaW5lV2VpZ2h0IjoxLjAsIkxpbmVUeXBlIjowLCJQYXJlbnRTdHlsZSI6eyIkcmVmIjoiNTUifX0sIklzQmVsb3dUaW1lYmFuZCI6ZmFsc2UsIkhpZGVEYXRlIjpmYWxzZSwiU2hhcGVTaXplIjoxLCJTcGFjaW5nIjoxLjAsIlBhZGRpbmciOnsiJHJlZiI6IjU4In0sIlNoYXBlU3R5bGUiOnsiJGlkIjoiMTU4IiwiTWFyZ2luIjp7IiRyZWYiOiI2MCJ9LCJQYWRkaW5nIjp7IiRyZWYiOiI2MSJ9LCJCYWNrZ3JvdW5kIjp7IiRpZCI6IjE1OSIsIkNvbG9yIjp7IiRpZCI6IjE2MCIsIkEiOjI1NSwiUiI6MTEyLCJHIjoxNzMsIkIiOjcxfX0sIklzVmlzaWJsZSI6dHJ1ZSwiV2lkdGgiOjE4LjAsIkhlaWdodCI6MjAuMCwiQm9yZGVyU3R5bGUiOnsiJGlkIjoiMTYxIiwiTGluZUNvbG9yIjp7IiRyZWYiOiI2MyJ9LCJMaW5lV2VpZ2h0IjowLjAsIkxpbmVUeXBlIjowLCJQYXJlbnRTdHlsZSI6eyIkcmVmIjoiNjIifX0sIlBhcmVudFN0eWxlIjp7IiRyZWYiOiI1OSJ9fSwiVGl0bGVTdHlsZSI6eyIkaWQiOiIxNjIiLCJGb250U2V0dGluZ3MiOnsiJGlkIjoiMTYzIiwiRm9udFNpemUiOjExLCJGb250TmFtZSI6IkNhbGlicmkiLCJJc0JvbGQiOnRydWUsIklzSXRhbGljIjpmYWxzZSwiSXNVbmRlcmxpbmVkIjpmYWxzZSwiUGFyZW50U3R5bGUiOnsiJHJlZiI6IjY2In19LCJBdXRvU2l6ZSI6MiwiRm9yZWdyb3VuZCI6eyIkcmVmIjoiNjcifSwiTWF4V2lkdGgiOjk1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CIsIkxpbmVDb2xvciI6bnVsbCwiTGluZVdlaWdodCI6MC4wLCJMaW5lVHlwZSI6MCwiUGFyZW50U3R5bGUiOm51bGx9LCJQYXJlbnRTdHlsZSI6eyIkcmVmIjoiNjUifX0sIkRhdGVTdHlsZSI6eyIkaWQiOiIxNjUiLCJGb250U2V0dGluZ3MiOnsiJGlkIjoiMTY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OWY4NjBmOGQtNjVlZS00YWFjLTg1MDMtOWYzMGMyZmZjZjMzIiwiSW1wb3J0SWQiOm51bGwsIlRpdGxlIjoiVGVzdCBMYXVuY2giLCJOb3RlIjpudWxsLCJIeXBlcmxpbmsiOm51bGwsIklzQ2hhbmdlZCI6ZmFsc2UsIklzTmV3IjpmYWxzZX0seyIkaWQiOiIxNjgiLCJEYXRlIjoiMjAxNy0wNi0xNFQwMDowMDowMFoiLCJTdHlsZSI6eyIkaWQiOiIxNjkiLCJTaGFwZSI6MiwiQ29ubmVjdG9yTWFyZ2luIjp7IiRyZWYiOiI1NCJ9LCJDb25uZWN0b3JTdHlsZSI6eyIkaWQiOiIxNzAiLCJMaW5lQ29sb3IiOnsiJGlkIjoiMTcxIiwiJHR5cGUiOiJOTFJFLkNvbW1vbi5Eb20uU29saWRDb2xvckJydXNoLCBOTFJFLkNvbW1vbiIsIkNvbG9yIjp7IiRpZCI6IjE3MiIsIkEiOjg5LCJSIjoyMzcsIkciOjEyNSwiQiI6NDl9fSwiTGluZVdlaWdodCI6MS4wLCJMaW5lVHlwZSI6MCwiUGFyZW50U3R5bGUiOnsiJHJlZiI6IjU1In19LCJJc0JlbG93VGltZWJhbmQiOmZhbHNlLCJIaWRlRGF0ZSI6ZmFsc2UsIlNoYXBlU2l6ZSI6MSwiU3BhY2luZyI6MS4wLCJQYWRkaW5nIjp7IiRyZWYiOiI1OCJ9LCJTaGFwZVN0eWxlIjp7IiRpZCI6IjE3MyIsIk1hcmdpbiI6eyIkcmVmIjoiNjAifSwiUGFkZGluZyI6eyIkcmVmIjoiNjEifSwiQmFja2dyb3VuZCI6eyIkaWQiOiIxNzQiLCJDb2xvciI6eyIkaWQiOiIxNzUiLCJBIjoyNTUsIlIiOjIzNywiRyI6MTI1LCJCIjo0OX19LCJJc1Zpc2libGUiOnRydWUsIldpZHRoIjoxOC4wLCJIZWlnaHQiOjIwLjAsIkJvcmRlclN0eWxlIjp7IiRpZCI6IjE3NiIsIkxpbmVDb2xvciI6eyIkcmVmIjoiNjMifSwiTGluZVdlaWdodCI6MC4wLCJMaW5lVHlwZSI6MCwiUGFyZW50U3R5bGUiOnsiJHJlZiI6IjYyIn19LCJQYXJlbnRTdHlsZSI6eyIkcmVmIjoiNTkifX0sIlRpdGxlU3R5bGUiOnsiJGlkIjoiMTc3IiwiRm9udFNldHRpbmdzIjp7IiRpZCI6IjE3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c5IiwiTGluZUNvbG9yIjpudWxsLCJMaW5lV2VpZ2h0IjowLjAsIkxpbmVUeXBlIjowLCJQYXJlbnRTdHlsZSI6bnVsbH0sIlBhcmVudFN0eWxlIjp7IiRyZWYiOiI2NSJ9fSwiRGF0ZVN0eWxlIjp7IiRpZCI6IjE4MCIsIkZvbnRTZXR0aW5ncyI6eyIkaWQiOiIxO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yYjE0N2M0OC0zMzlmLTQzNDgtOTJhNS1lZjE4MzZlYTM1OTciLCJJbXBvcnRJZCI6bnVsbCwiVGl0bGUiOiJQcm9kdWN0aW9uIiwiTm90ZSI6bnVsbCwiSHlwZXJsaW5rIjpudWxsLCJJc0NoYW5nZWQiOmZhbHNlLCJJc05ldyI6ZmFsc2V9LHsiJGlkIjoiMTgzIiwiRGF0ZSI6IjIwMTctMDYtMTdUMDA6MDA6MDBaIiwiU3R5bGUiOnsiJGlkIjoiMTg0IiwiU2hhcGUiOjIsIkNvbm5lY3Rvck1hcmdpbiI6eyIkcmVmIjoiNTQifSwiQ29ubmVjdG9yU3R5bGUiOnsiJGlkIjoiMTg1IiwiTGluZUNvbG9yIjp7IiRpZCI6IjE4NiIsIiR0eXBlIjoiTkxSRS5Db21tb24uRG9tLlNvbGlkQ29sb3JCcnVzaCwgTkxSRS5Db21tb24iLCJDb2xvciI6eyIkaWQiOiIxODciLCJBIjo4OSwiUiI6MjM3LCJHIjoxMjUsIkIiOjQ5fX0sIkxpbmVXZWlnaHQiOjEuMCwiTGluZVR5cGUiOjAsIlBhcmVudFN0eWxlIjp7IiRyZWYiOiI1NSJ9fSwiSXNCZWxvd1RpbWViYW5kIjpmYWxzZSwiSGlkZURhdGUiOmZhbHNlLCJTaGFwZVNpemUiOjEsIlNwYWNpbmciOjEuMCwiUGFkZGluZyI6eyIkcmVmIjoiNTgifSwiU2hhcGVTdHlsZSI6eyIkaWQiOiIxODgiLCJNYXJnaW4iOnsiJHJlZiI6IjYwIn0sIlBhZGRpbmciOnsiJHJlZiI6IjYxIn0sIkJhY2tncm91bmQiOnsiJGlkIjoiMTg5IiwiQ29sb3IiOnsiJGlkIjoiMTkwIiwiQSI6MjU1LCJSIjoyMzcsIkciOjEyNSwiQiI6NDl9fSwiSXNWaXNpYmxlIjp0cnVlLCJXaWR0aCI6MTguMCwiSGVpZ2h0IjoyMC4wLCJCb3JkZXJTdHlsZSI6eyIkaWQiOiIxOTEiLCJMaW5lQ29sb3IiOnsiJHJlZiI6IjYzIn0sIkxpbmVXZWlnaHQiOjAuMCwiTGluZVR5cGUiOjAsIlBhcmVudFN0eWxlIjp7IiRyZWYiOiI2MiJ9fSwiUGFyZW50U3R5bGUiOnsiJHJlZiI6IjU5In19LCJUaXRsZVN0eWxlIjp7IiRpZCI6IjE5MiIsIkZvbnRTZXR0aW5ncyI6eyIkaWQiOiIxOTMiLCJGb250U2l6ZSI6MTEsIkZvbnROYW1lIjoiQ2FsaWJyaSIsIklzQm9sZCI6dHJ1ZSwiSXNJdGFsaWMiOmZhbHNlLCJJc1VuZGVybGluZWQiOmZhbHNlLCJQYXJlbnRTdHlsZSI6eyIkcmVmIjoiNjYifX0sIkF1dG9TaXplIjowLCJGb3JlZ3JvdW5kIjp7IiRyZWYiOiI2NyJ9LCJNYXhXaWR0aCI6NDI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0IiwiTGluZUNvbG9yIjpudWxsLCJMaW5lV2VpZ2h0IjowLjAsIkxpbmVUeXBlIjowLCJQYXJlbnRTdHlsZSI6bnVsbH0sIlBhcmVudFN0eWxlIjp7IiRyZWYiOiI2NSJ9fSwiRGF0ZVN0eWxlIjp7IiRpZCI6IjE5NSIsIkZvbnRTZXR0aW5ncyI6eyIkaWQiOiIxO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1OWI1YWM4Mi05OGMxLTRjY2EtOWU2NS0xOTBiZjYwZDVkMDUiLCJJbXBvcnRJZCI6bnVsbCwiVGl0bGUiOiJQcm9qZWN0IEhhbmQtT2ZmIiwiTm90ZSI6bnVsbCwiSHlwZXJsaW5rIjpudWxsLCJJc0NoYW5nZWQiOmZhbHNlLCJJc05ldyI6ZmFsc2V9XSwiVGFza3MiOlt7IiRpZCI6IjE5OCIsIkdyb3VwTmFtZSI6bnVsbCwiU3RhcnREYXRlIjoiMjAxNi0xMC0yNFQwMDowMDowMFoiLCJFbmREYXRlIjoiMjAxNi0xMS0wNFQwMDowMDowMFoiLCJQZXJjZW50YWdlQ29tcGxldGUiOm51bGwsIlN0eWxlIjp7IiRpZCI6IjE5OSIsIlNoYXBlIjowLCJTaGFwZVRoaWNrbmVzcyI6MSwiRHVyYXRpb25Gb3JtYXQiOjAsIkluY2x1ZGVOb25Xb3JraW5nRGF5c0luRHVyYXRpb24iOnRydWUsIlBlcmNlbnRhZ2VDb21wbGV0ZVN0eWxlIjp7IiRpZCI6IjIwMCIsIkZvbnRTZXR0aW5ncyI6eyIkaWQiOiIyM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IiLCJMaW5lQ29sb3IiOm51bGwsIkxpbmVXZWlnaHQiOjAuMCwiTGluZVR5cGUiOjAsIlBhcmVudFN0eWxlIjpudWxsfSwiUGFyZW50U3R5bGUiOnsiJHJlZiI6IjgxIn19LCJEdXJhdGlvblN0eWxlIjp7IiRpZCI6IjIwMyIsIkZvbnRTZXR0aW5ncyI6eyIkaWQiOiIyM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UiLCJMaW5lQ29sb3IiOm51bGwsIkxpbmVXZWlnaHQiOjAuMCwiTGluZVR5cGUiOjAsIlBhcmVudFN0eWxlIjpudWxsfSwiUGFyZW50U3R5bGUiOnsiJHJlZiI6Ijg4In19LCJIb3Jpem9udGFsQ29ubmVjdG9yU3R5bGUiOnsiJGlkIjoiMjA2IiwiTGluZUNvbG9yIjp7IiRyZWYiOiI5NiJ9LCJMaW5lV2VpZ2h0IjoxLjAsIkxpbmVUeXBlIjowLCJQYXJlbnRTdHlsZSI6eyIkcmVmIjoiOTUifX0sIlZlcnRpY2FsQ29ubmVjdG9yU3R5bGUiOnsiJGlkIjoiMjA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wOCIsIk1hcmdpbiI6eyIkcmVmIjoiMTAyIn0sIlBhZGRpbmciOnsiJHJlZiI6IjEwMyJ9LCJCYWNrZ3JvdW5kIjp7IiRpZCI6IjIwOSIsIkNvbG9yIjp7IiRpZCI6IjIxMCIsIkEiOjI1NSwiUiI6MjU1LCJHIjoxOTIsIkIiOjB9fSwiSXNWaXNpYmxlIjp0cnVlLCJXaWR0aCI6MC4wLCJIZWlnaHQiOjE2LjAsIkJvcmRlclN0eWxlIjp7IiRpZCI6IjIxMSIsIkxpbmVDb2xvciI6eyIkcmVmIjoiMTA1In0sIkxpbmVXZWlnaHQiOjAuMCwiTGluZVR5cGUiOjAsIlBhcmVudFN0eWxlIjp7IiRyZWYiOiIxMDQifX0sIlBhcmVudFN0eWxlIjp7IiRyZWYiOiIxMDEifX0sIlRpdGxlU3R5bGUiOnsiJGlkIjoiMjEyIiwiRm9udFNldHRpbmdzIjp7IiRpZCI6IjIxMyIsIkZvbnRTaXplIjoxMSwiRm9udE5hbWUiOiJDYWxpYnJpIiwiSXNCb2xkIjp0cnVlLCJJc0l0YWxpYyI6ZmFsc2UsIklzVW5kZXJsaW5lZCI6ZmFsc2UsIlBhcmVudFN0eWxlIjp7IiRyZWYiOiIxMDgifX0sIkF1dG9TaXplIjoyLCJGb3JlZ3JvdW5kIjp7IiRyZWYiOiIxMDkifSwiTWF4V2lkdGgiOjk4Ljc2NTk4MzU4MTU0Mjk2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E0IiwiTGluZUNvbG9yIjpudWxsLCJMaW5lV2VpZ2h0IjowLjAsIkxpbmVUeXBlIjowLCJQYXJlbnRTdHlsZSI6bnVsbH0sIlBhcmVudFN0eWxlIjp7IiRyZWYiOiIxMDcifX0sIkRhdGVTdHlsZSI6eyIkaWQiOiIyMTUiLCJGb250U2V0dGluZ3MiOnsiJGlkIjoiMjE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TciLCJMaW5lQ29sb3IiOm51bGwsIkxpbmVXZWlnaHQiOjAuMCwiTGluZVR5cGUiOjAsIlBhcmVudFN0eWxlIjpudWxsfSwiUGFyZW50U3R5bGUiOnsiJHJlZiI6IjExNCJ9fSwiRGF0ZUZvcm1hdCI6eyIkaWQiOiIyMTgiLCJGb3JtYXRTdHJpbmciOiJNTS9kZC95eXl5IiwiU2VwYXJhdG9yIjoiLyIsIlVzZUludGVybmF0aW9uYWxEYXRlRm9ybWF0IjpmYWxzZX0sIklzVmlzaWJsZSI6dHJ1ZSwiUGFyZW50U3R5bGUiOnsiJHJlZiI6IjgwIn19LCJJbmRleCI6MSwiSWQiOiI1YTE4NGQ2MS1mNWUyLTQzOGQtYjYzYS1lNTgwMmFmOWIzMDUiLCJJbXBvcnRJZCI6bnVsbCwiVGl0bGUiOiJSZXF1aXJlbWVudHMgRG9jdW1lbnQiLCJOb3RlIjpudWxsLCJIeXBlcmxpbmsiOm51bGwsIklzQ2hhbmdlZCI6ZmFsc2UsIklzTmV3IjpmYWxzZX0seyIkaWQiOiIyMTkiLCJHcm91cE5hbWUiOm51bGwsIlN0YXJ0RGF0ZSI6IjIwMTYtMTEtMTFUMDA6MDA6MDBaIiwiRW5kRGF0ZSI6IjIwMTYtMTEtMThUMjM6NTk6NTkuOTk5WiIsIlBlcmNlbnRhZ2VDb21wbGV0ZSI6bnVsbCwiU3R5bGUiOnsiJGlkIjoiMjIwIiwiU2hhcGUiOjAsIlNoYXBlVGhpY2tuZXNzIjoxLCJEdXJhdGlvbkZvcm1hdCI6MCwiSW5jbHVkZU5vbldvcmtpbmdEYXlzSW5EdXJhdGlvbiI6dHJ1ZSwiUGVyY2VudGFnZUNvbXBsZXRlU3R5bGUiOnsiJGlkIjoiMjIxIiwiRm9udFNldHRpbmdzIjp7IiRpZCI6IjIy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MyIsIkxpbmVDb2xvciI6bnVsbCwiTGluZVdlaWdodCI6MC4wLCJMaW5lVHlwZSI6MCwiUGFyZW50U3R5bGUiOm51bGx9LCJQYXJlbnRTdHlsZSI6eyIkcmVmIjoiODEifX0sIkR1cmF0aW9uU3R5bGUiOnsiJGlkIjoiMjI0IiwiRm9udFNldHRpbmdzIjp7IiRpZCI6IjIy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NiIsIkxpbmVDb2xvciI6bnVsbCwiTGluZVdlaWdodCI6MC4wLCJMaW5lVHlwZSI6MCwiUGFyZW50U3R5bGUiOm51bGx9LCJQYXJlbnRTdHlsZSI6eyIkcmVmIjoiODgifX0sIkhvcml6b250YWxDb25uZWN0b3JTdHlsZSI6eyIkaWQiOiIyMjciLCJMaW5lQ29sb3IiOnsiJHJlZiI6Ijk2In0sIkxpbmVXZWlnaHQiOjEuMCwiTGluZVR5cGUiOjAsIlBhcmVudFN0eWxlIjp7IiRyZWYiOiI5NSJ9fSwiVmVydGljYWxDb25uZWN0b3JTdHlsZSI6eyIkaWQiOiIyMj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I5IiwiTWFyZ2luIjp7IiRyZWYiOiIxMDIifSwiUGFkZGluZyI6eyIkcmVmIjoiMTAzIn0sIkJhY2tncm91bmQiOnsiJGlkIjoiMjMwIiwiQ29sb3IiOnsiJGlkIjoiMjMxIiwiQSI6MjU1LCJSIjoyNTUsIkciOjE5MiwiQiI6MH19LCJJc1Zpc2libGUiOnRydWUsIldpZHRoIjowLjAsIkhlaWdodCI6MTYuMCwiQm9yZGVyU3R5bGUiOnsiJGlkIjoiMjMyIiwiTGluZUNvbG9yIjp7IiRyZWYiOiIxMDUifSwiTGluZVdlaWdodCI6MC4wLCJMaW5lVHlwZSI6MCwiUGFyZW50U3R5bGUiOnsiJHJlZiI6IjEwNCJ9fSwiUGFyZW50U3R5bGUiOnsiJHJlZiI6IjEwMSJ9fSwiVGl0bGVTdHlsZSI6eyIkaWQiOiIyMzMiLCJGb250U2V0dGluZ3MiOnsiJGlkIjoiMjM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NSIsIkxpbmVDb2xvciI6bnVsbCwiTGluZVdlaWdodCI6MC4wLCJMaW5lVHlwZSI6MCwiUGFyZW50U3R5bGUiOm51bGx9LCJQYXJlbnRTdHlsZSI6eyIkcmVmIjoiMTA3In19LCJEYXRlU3R5bGUiOnsiJGlkIjoiMjM2IiwiRm9udFNldHRpbmdzIjp7IiRpZCI6IjIz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M4IiwiTGluZUNvbG9yIjpudWxsLCJMaW5lV2VpZ2h0IjowLjAsIkxpbmVUeXBlIjowLCJQYXJlbnRTdHlsZSI6bnVsbH0sIlBhcmVudFN0eWxlIjp7IiRyZWYiOiIxMTQifX0sIkRhdGVGb3JtYXQiOnsiJHJlZiI6IjEyMSJ9LCJJc1Zpc2libGUiOnRydWUsIlBhcmVudFN0eWxlIjp7IiRyZWYiOiI4MCJ9fSwiSW5kZXgiOjIsIklkIjoiMzkwNjgwMTctNDc0NC00NjJhLTk2OTQtMWM4ZTJkODhkNWFmIiwiSW1wb3J0SWQiOm51bGwsIlRpdGxlIjoiVGVjaG5pY2FsIFJldmlldyIsIk5vdGUiOm51bGwsIkh5cGVybGluayI6bnVsbCwiSXNDaGFuZ2VkIjpmYWxzZSwiSXNOZXciOmZhbHNlfSx7IiRpZCI6IjIzOSIsIkdyb3VwTmFtZSI6bnVsbCwiU3RhcnREYXRlIjoiMjAxNi0xMS0xOFQwMDowMDowMFoiLCJFbmREYXRlIjoiMjAxNi0xMi0wMVQyMzo1OTo1OS45OTlaIiwiUGVyY2VudGFnZUNvbXBsZXRlIjpudWxsLCJTdHlsZSI6eyIkaWQiOiIyNDAiLCJTaGFwZSI6MCwiU2hhcGVUaGlja25lc3MiOjEsIkR1cmF0aW9uRm9ybWF0IjowLCJJbmNsdWRlTm9uV29ya2luZ0RheXNJbkR1cmF0aW9uIjp0cnVlLCJQZXJjZW50YWdlQ29tcGxldGVTdHlsZSI6eyIkaWQiOiIyNDEiLCJGb250U2V0dGluZ3MiOnsiJGlkIjoiMjQ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zIiwiTGluZUNvbG9yIjpudWxsLCJMaW5lV2VpZ2h0IjowLjAsIkxpbmVUeXBlIjowLCJQYXJlbnRTdHlsZSI6bnVsbH0sIlBhcmVudFN0eWxlIjp7IiRyZWYiOiI4MSJ9fSwiRHVyYXRpb25TdHlsZSI6eyIkaWQiOiIyNDQiLCJGb250U2V0dGluZ3MiOnsiJGlkIjoiMjQ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Q2IiwiTGluZUNvbG9yIjpudWxsLCJMaW5lV2VpZ2h0IjowLjAsIkxpbmVUeXBlIjowLCJQYXJlbnRTdHlsZSI6bnVsbH0sIlBhcmVudFN0eWxlIjp7IiRyZWYiOiI4OCJ9fSwiSG9yaXpvbnRhbENvbm5lY3RvclN0eWxlIjp7IiRpZCI6IjI0NyIsIkxpbmVDb2xvciI6eyIkcmVmIjoiOTYifSwiTGluZVdlaWdodCI6MS4wLCJMaW5lVHlwZSI6MCwiUGFyZW50U3R5bGUiOnsiJHJlZiI6Ijk1In19LCJWZXJ0aWNhbENvbm5lY3RvclN0eWxlIjp7IiRpZCI6IjI0O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DkiLCJNYXJnaW4iOnsiJHJlZiI6IjEwMiJ9LCJQYWRkaW5nIjp7IiRyZWYiOiIxMDMifSwiQmFja2dyb3VuZCI6eyIkaWQiOiIyNTAiLCJDb2xvciI6eyIkaWQiOiIyNTEiLCJBIjoyNTUsIlIiOjI1NSwiRyI6MTkyLCJCIjowfX0sIklzVmlzaWJsZSI6dHJ1ZSwiV2lkdGgiOjAuMCwiSGVpZ2h0IjoxNi4wLCJCb3JkZXJTdHlsZSI6eyIkaWQiOiIyNTIiLCJMaW5lQ29sb3IiOnsiJHJlZiI6IjEwNSJ9LCJMaW5lV2VpZ2h0IjowLjAsIkxpbmVUeXBlIjowLCJQYXJlbnRTdHlsZSI6eyIkcmVmIjoiMTA0In19LCJQYXJlbnRTdHlsZSI6eyIkcmVmIjoiMTAxIn19LCJUaXRsZVN0eWxlIjp7IiRpZCI6IjI1MyIsIkZvbnRTZXR0aW5ncyI6eyIkaWQiOiIyNTQ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1IiwiTGluZUNvbG9yIjpudWxsLCJMaW5lV2VpZ2h0IjowLjAsIkxpbmVUeXBlIjowLCJQYXJlbnRTdHlsZSI6bnVsbH0sIlBhcmVudFN0eWxlIjp7IiRyZWYiOiIxMDcifX0sIkRhdGVTdHlsZSI6eyIkaWQiOiIyNTYiLCJGb250U2V0dGluZ3MiOnsiJGlkIjoiMjU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TgiLCJMaW5lQ29sb3IiOm51bGwsIkxpbmVXZWlnaHQiOjAuMCwiTGluZVR5cGUiOjAsIlBhcmVudFN0eWxlIjpudWxsfSwiUGFyZW50U3R5bGUiOnsiJHJlZiI6IjExNCJ9fSwiRGF0ZUZvcm1hdCI6eyIkcmVmIjoiMTIxIn0sIklzVmlzaWJsZSI6dHJ1ZSwiUGFyZW50U3R5bGUiOnsiJHJlZiI6IjgwIn19LCJJbmRleCI6MywiSWQiOiJiOWQ2NzM0MC1kMzc5LTRmYWEtOGNkMS1iZTYxYzE2MDczZTYiLCJJbXBvcnRJZCI6bnVsbCwiVGl0bGUiOiJEZXNpZ24gRG9jdW1lbnQiLCJOb3RlIjpudWxsLCJIeXBlcmxpbmsiOm51bGwsIklzQ2hhbmdlZCI6ZmFsc2UsIklzTmV3IjpmYWxzZX0seyIkaWQiOiIyNTkiLCJHcm91cE5hbWUiOm51bGwsIlN0YXJ0RGF0ZSI6IjIwMTYtMTItMDFUMDA6MDA6MDBaIiwiRW5kRGF0ZSI6IjIwMTYtMTItMDlUMjM6NTk6NTkuOTk5WiIsIlBlcmNlbnRhZ2VDb21wbGV0ZSI6bnVsbCwiU3R5bGUiOnsiJGlkIjoiMjYwIiwiU2hhcGUiOjAsIlNoYXBlVGhpY2tuZXNzIjoxLCJEdXJhdGlvbkZvcm1hdCI6MCwiSW5jbHVkZU5vbldvcmtpbmdEYXlzSW5EdXJhdGlvbiI6dHJ1ZSwiUGVyY2VudGFnZUNvbXBsZXRlU3R5bGUiOnsiJGlkIjoiMjYxIiwiRm9udFNldHRpbmdzIjp7IiRpZCI6IjI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MyIsIkxpbmVDb2xvciI6bnVsbCwiTGluZVdlaWdodCI6MC4wLCJMaW5lVHlwZSI6MCwiUGFyZW50U3R5bGUiOm51bGx9LCJQYXJlbnRTdHlsZSI6eyIkcmVmIjoiODEifX0sIkR1cmF0aW9uU3R5bGUiOnsiJGlkIjoiMjY0IiwiRm9udFNldHRpbmdzIjp7IiRpZCI6IjI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NiIsIkxpbmVDb2xvciI6bnVsbCwiTGluZVdlaWdodCI6MC4wLCJMaW5lVHlwZSI6MCwiUGFyZW50U3R5bGUiOm51bGx9LCJQYXJlbnRTdHlsZSI6eyIkcmVmIjoiODgifX0sIkhvcml6b250YWxDb25uZWN0b3JTdHlsZSI6eyIkaWQiOiIyNjciLCJMaW5lQ29sb3IiOnsiJHJlZiI6Ijk2In0sIkxpbmVXZWlnaHQiOjEuMCwiTGluZVR5cGUiOjAsIlBhcmVudFN0eWxlIjp7IiRyZWYiOiI5NSJ9fSwiVmVydGljYWxDb25uZWN0b3JTdHlsZSI6eyIkaWQiOiIyNj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Y5IiwiTWFyZ2luIjp7IiRyZWYiOiIxMDIifSwiUGFkZGluZyI6eyIkcmVmIjoiMTAzIn0sIkJhY2tncm91bmQiOnsiJGlkIjoiMjcwIiwiQ29sb3IiOnsiJGlkIjoiMjcxIiwiQSI6MjU1LCJSIjoyNTUsIkciOjE5MiwiQiI6MH19LCJJc1Zpc2libGUiOnRydWUsIldpZHRoIjowLjAsIkhlaWdodCI6MTYuMCwiQm9yZGVyU3R5bGUiOnsiJGlkIjoiMjcyIiwiTGluZUNvbG9yIjp7IiRyZWYiOiIxMDUifSwiTGluZVdlaWdodCI6MC4wLCJMaW5lVHlwZSI6MCwiUGFyZW50U3R5bGUiOnsiJHJlZiI6IjEwNCJ9fSwiUGFyZW50U3R5bGUiOnsiJHJlZiI6IjEwMSJ9fSwiVGl0bGVTdHlsZSI6eyIkaWQiOiIyNzMiLCJGb250U2V0dGluZ3MiOnsiJGlkIjoiMjc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3NSIsIkxpbmVDb2xvciI6bnVsbCwiTGluZVdlaWdodCI6MC4wLCJMaW5lVHlwZSI6MCwiUGFyZW50U3R5bGUiOm51bGx9LCJQYXJlbnRTdHlsZSI6eyIkcmVmIjoiMTA3In19LCJEYXRlU3R5bGUiOnsiJGlkIjoiMjc2IiwiRm9udFNldHRpbmdzIjp7IiRpZCI6IjI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c4IiwiTGluZUNvbG9yIjpudWxsLCJMaW5lV2VpZ2h0IjowLjAsIkxpbmVUeXBlIjowLCJQYXJlbnRTdHlsZSI6bnVsbH0sIlBhcmVudFN0eWxlIjp7IiRyZWYiOiIxMTQifX0sIkRhdGVGb3JtYXQiOnsiJHJlZiI6IjEyMSJ9LCJJc1Zpc2libGUiOnRydWUsIlBhcmVudFN0eWxlIjp7IiRyZWYiOiI4MCJ9fSwiSW5kZXgiOjQsIklkIjoiY2Y3NjBlNTYtMTZkOS00NGJhLWJjMmMtOGE5OWExYzYzY2FiIiwiSW1wb3J0SWQiOm51bGwsIlRpdGxlIjoiRmFsbCBQcm9ncmVzcyBSZXBvcnQiLCJOb3RlIjpudWxsLCJIeXBlcmxpbmsiOm51bGwsIklzQ2hhbmdlZCI6ZmFsc2UsIklzTmV3IjpmYWxzZX0seyIkaWQiOiIyNzkiLCJHcm91cE5hbWUiOm51bGwsIlN0YXJ0RGF0ZSI6IjIwMTYtMTItMDlUMDA6MDA6MDBaIiwiRW5kRGF0ZSI6IjIwMTctMDEtMjFUMjM6NTk6NTkuOTk5WiIsIlBlcmNlbnRhZ2VDb21wbGV0ZSI6bnVsbCwiU3R5bGUiOnsiJGlkIjoiMjgwIiwiU2hhcGUiOjAsIlNoYXBlVGhpY2tuZXNzIjoxLCJEdXJhdGlvbkZvcm1hdCI6MCwiSW5jbHVkZU5vbldvcmtpbmdEYXlzSW5EdXJhdGlvbiI6dHJ1ZSwiUGVyY2VudGFnZUNvbXBsZXRlU3R5bGUiOnsiJGlkIjoiMjgxIiwiRm9udFNldHRpbmdzIjp7IiRpZCI6IjI4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4MyIsIkxpbmVDb2xvciI6bnVsbCwiTGluZVdlaWdodCI6MC4wLCJMaW5lVHlwZSI6MCwiUGFyZW50U3R5bGUiOm51bGx9LCJQYXJlbnRTdHlsZSI6eyIkcmVmIjoiODEifX0sIkR1cmF0aW9uU3R5bGUiOnsiJGlkIjoiMjg0IiwiRm9udFNldHRpbmdzIjp7IiRpZCI6IjI4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4NiIsIkxpbmVDb2xvciI6bnVsbCwiTGluZVdlaWdodCI6MC4wLCJMaW5lVHlwZSI6MCwiUGFyZW50U3R5bGUiOm51bGx9LCJQYXJlbnRTdHlsZSI6eyIkcmVmIjoiODgifX0sIkhvcml6b250YWxDb25uZWN0b3JTdHlsZSI6eyIkaWQiOiIyODciLCJMaW5lQ29sb3IiOnsiJHJlZiI6Ijk2In0sIkxpbmVXZWlnaHQiOjEuMCwiTGluZVR5cGUiOjAsIlBhcmVudFN0eWxlIjp7IiRyZWYiOiI5NSJ9fSwiVmVydGljYWxDb25uZWN0b3JTdHlsZSI6eyIkaWQiOiIyOD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g5IiwiTWFyZ2luIjp7IiRyZWYiOiIxMDIifSwiUGFkZGluZyI6eyIkcmVmIjoiMTAzIn0sIkJhY2tncm91bmQiOnsiJGlkIjoiMjkwIiwiQ29sb3IiOnsiJGlkIjoiMjkxIiwiQSI6MjU1LCJSIjoyNTUsIkciOjE5MiwiQiI6MH19LCJJc1Zpc2libGUiOnRydWUsIldpZHRoIjowLjAsIkhlaWdodCI6MTYuMCwiQm9yZGVyU3R5bGUiOnsiJGlkIjoiMjkyIiwiTGluZUNvbG9yIjp7IiRyZWYiOiIxMDUifSwiTGluZVdlaWdodCI6MC4wLCJMaW5lVHlwZSI6MCwiUGFyZW50U3R5bGUiOnsiJHJlZiI6IjEwNCJ9fSwiUGFyZW50U3R5bGUiOnsiJHJlZiI6IjEwMSJ9fSwiVGl0bGVTdHlsZSI6eyIkaWQiOiIyOTMiLCJGb250U2V0dGluZ3MiOnsiJGlkIjoiMjk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5NSIsIkxpbmVDb2xvciI6bnVsbCwiTGluZVdlaWdodCI6MC4wLCJMaW5lVHlwZSI6MCwiUGFyZW50U3R5bGUiOm51bGx9LCJQYXJlbnRTdHlsZSI6eyIkcmVmIjoiMTA3In19LCJEYXRlU3R5bGUiOnsiJGlkIjoiMjk2IiwiRm9udFNldHRpbmdzIjp7IiRpZCI6IjI5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k4IiwiTGluZUNvbG9yIjpudWxsLCJMaW5lV2VpZ2h0IjowLjAsIkxpbmVUeXBlIjowLCJQYXJlbnRTdHlsZSI6bnVsbH0sIlBhcmVudFN0eWxlIjp7IiRyZWYiOiIxMTQifX0sIkRhdGVGb3JtYXQiOnsiJHJlZiI6IjEyMSJ9LCJJc1Zpc2libGUiOnRydWUsIlBhcmVudFN0eWxlIjp7IiRyZWYiOiI4MCJ9fSwiSW5kZXgiOjUsIklkIjoiZDUxMmFmMmItMGMwNC00ZDM5LWE0MDktNmUwNjRiODMzZTliIiwiSW1wb3J0SWQiOm51bGwsIlRpdGxlIjoiQ29kZSBTZXJ2ZXIiLCJOb3RlIjpudWxsLCJIeXBlcmxpbmsiOm51bGwsIklzQ2hhbmdlZCI6ZmFsc2UsIklzTmV3IjpmYWxzZX0seyIkaWQiOiIyOTkiLCJHcm91cE5hbWUiOm51bGwsIlN0YXJ0RGF0ZSI6IjIwMTctMDEtMjFUMDA6MDA6MDBaIiwiRW5kRGF0ZSI6IjIwMTctMDItMjFUMjM6NTk6NTkuOTk5WiIsIlBlcmNlbnRhZ2VDb21wbGV0ZSI6bnVsbCwiU3R5bGUiOnsiJGlkIjoiMzAwIiwiU2hhcGUiOjAsIlNoYXBlVGhpY2tuZXNzIjoxLCJEdXJhdGlvbkZvcm1hdCI6MCwiSW5jbHVkZU5vbldvcmtpbmdEYXlzSW5EdXJhdGlvbiI6dHJ1ZSwiUGVyY2VudGFnZUNvbXBsZXRlU3R5bGUiOnsiJGlkIjoiMzAxIiwiRm9udFNldHRpbmdzIjp7IiRpZCI6IjMw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MyIsIkxpbmVDb2xvciI6bnVsbCwiTGluZVdlaWdodCI6MC4wLCJMaW5lVHlwZSI6MCwiUGFyZW50U3R5bGUiOm51bGx9LCJQYXJlbnRTdHlsZSI6eyIkcmVmIjoiODEifX0sIkR1cmF0aW9uU3R5bGUiOnsiJGlkIjoiMzA0IiwiRm9udFNldHRpbmdzIjp7IiRpZCI6IjMw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NiIsIkxpbmVDb2xvciI6bnVsbCwiTGluZVdlaWdodCI6MC4wLCJMaW5lVHlwZSI6MCwiUGFyZW50U3R5bGUiOm51bGx9LCJQYXJlbnRTdHlsZSI6eyIkcmVmIjoiODgifX0sIkhvcml6b250YWxDb25uZWN0b3JTdHlsZSI6eyIkaWQiOiIzMDciLCJMaW5lQ29sb3IiOnsiJHJlZiI6Ijk2In0sIkxpbmVXZWlnaHQiOjEuMCwiTGluZVR5cGUiOjAsIlBhcmVudFN0eWxlIjp7IiRyZWYiOiI5NSJ9fSwiVmVydGljYWxDb25uZWN0b3JTdHlsZSI6eyIkaWQiOiIzMD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A5IiwiTWFyZ2luIjp7IiRyZWYiOiIxMDIifSwiUGFkZGluZyI6eyIkcmVmIjoiMTAzIn0sIkJhY2tncm91bmQiOnsiJGlkIjoiMzEwIiwiQ29sb3IiOnsiJGlkIjoiMzExIiwiQSI6MjU1LCJSIjoyNTUsIkciOjE5MiwiQiI6MH19LCJJc1Zpc2libGUiOnRydWUsIldpZHRoIjowLjAsIkhlaWdodCI6MTYuMCwiQm9yZGVyU3R5bGUiOnsiJGlkIjoiMzEyIiwiTGluZUNvbG9yIjp7IiRyZWYiOiIxMDUifSwiTGluZVdlaWdodCI6MC4wLCJMaW5lVHlwZSI6MCwiUGFyZW50U3R5bGUiOnsiJHJlZiI6IjEwNCJ9fSwiUGFyZW50U3R5bGUiOnsiJHJlZiI6IjEwMSJ9fSwiVGl0bGVTdHlsZSI6eyIkaWQiOiIzMTMiLCJGb250U2V0dGluZ3MiOnsiJGlkIjoiMzE0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xNSIsIkxpbmVDb2xvciI6bnVsbCwiTGluZVdlaWdodCI6MC4wLCJMaW5lVHlwZSI6MCwiUGFyZW50U3R5bGUiOm51bGx9LCJQYXJlbnRTdHlsZSI6eyIkcmVmIjoiMTA3In19LCJEYXRlU3R5bGUiOnsiJGlkIjoiMzE2IiwiRm9udFNldHRpbmdzIjp7IiRpZCI6IjMx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4IiwiTGluZUNvbG9yIjpudWxsLCJMaW5lV2VpZ2h0IjowLjAsIkxpbmVUeXBlIjowLCJQYXJlbnRTdHlsZSI6bnVsbH0sIlBhcmVudFN0eWxlIjp7IiRyZWYiOiIxMTQifX0sIkRhdGVGb3JtYXQiOnsiJHJlZiI6IjEyMSJ9LCJJc1Zpc2libGUiOnRydWUsIlBhcmVudFN0eWxlIjp7IiRyZWYiOiI4MCJ9fSwiSW5kZXgiOjYsIklkIjoiZmNmYWZkNmMtNmFjZi00OWZlLWEwMWEtZGU3MGM4MmQ0YWUyIiwiSW1wb3J0SWQiOm51bGwsIlRpdGxlIjoiQ29kZSBDbGllbnQiLCJOb3RlIjpudWxsLCJIeXBlcmxpbmsiOm51bGwsIklzQ2hhbmdlZCI6ZmFsc2UsIklzTmV3IjpmYWxzZX0seyIkaWQiOiIzMTkiLCJHcm91cE5hbWUiOm51bGwsIlN0YXJ0RGF0ZSI6IjIwMTYtMTItMjBUMDA6MDA6MDBaIiwiRW5kRGF0ZSI6IjIwMTctMDUtMTlUMjM6NTk6NTkuOTk5WiIsIlBlcmNlbnRhZ2VDb21wbGV0ZSI6bnVsbCwiU3R5bGUiOnsiJGlkIjoiMzIwIiwiU2hhcGUiOjAsIlNoYXBlVGhpY2tuZXNzIjoxLCJEdXJhdGlvbkZvcm1hdCI6MCwiSW5jbHVkZU5vbldvcmtpbmdEYXlzSW5EdXJhdGlvbiI6dHJ1ZSwiUGVyY2VudGFnZUNvbXBsZXRlU3R5bGUiOnsiJGlkIjoiMzIxIiwiRm9udFNldHRpbmdzIjp7IiRpZCI6IjMy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yIsIkxpbmVDb2xvciI6bnVsbCwiTGluZVdlaWdodCI6MC4wLCJMaW5lVHlwZSI6MCwiUGFyZW50U3R5bGUiOm51bGx9LCJQYXJlbnRTdHlsZSI6eyIkcmVmIjoiODEifX0sIkR1cmF0aW9uU3R5bGUiOnsiJGlkIjoiMzI0IiwiRm9udFNldHRpbmdzIjp7IiRpZCI6IjMy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iIsIkxpbmVDb2xvciI6bnVsbCwiTGluZVdlaWdodCI6MC4wLCJMaW5lVHlwZSI6MCwiUGFyZW50U3R5bGUiOm51bGx9LCJQYXJlbnRTdHlsZSI6eyIkcmVmIjoiODgifX0sIkhvcml6b250YWxDb25uZWN0b3JTdHlsZSI6eyIkaWQiOiIzMjciLCJMaW5lQ29sb3IiOnsiJHJlZiI6Ijk2In0sIkxpbmVXZWlnaHQiOjEuMCwiTGluZVR5cGUiOjAsIlBhcmVudFN0eWxlIjp7IiRyZWYiOiI5NSJ9fSwiVmVydGljYWxDb25uZWN0b3JTdHlsZSI6eyIkaWQiOiIzMj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I5IiwiTWFyZ2luIjp7IiRyZWYiOiIxMDIifSwiUGFkZGluZyI6eyIkcmVmIjoiMTAzIn0sIkJhY2tncm91bmQiOnsiJGlkIjoiMzMwIiwiQ29sb3IiOnsiJGlkIjoiMzMxIiwiQSI6MjU1LCJSIjoyMzcsIkciOjEyNSwiQiI6NDl9fSwiSXNWaXNpYmxlIjp0cnVlLCJXaWR0aCI6MC4wLCJIZWlnaHQiOjE2LjAsIkJvcmRlclN0eWxlIjp7IiRpZCI6IjMzMiIsIkxpbmVDb2xvciI6eyIkcmVmIjoiMTA1In0sIkxpbmVXZWlnaHQiOjAuMCwiTGluZVR5cGUiOjAsIlBhcmVudFN0eWxlIjp7IiRyZWYiOiIxMDQifX0sIlBhcmVudFN0eWxlIjp7IiRyZWYiOiIxMDEifX0sIlRpdGxlU3R5bGUiOnsiJGlkIjoiMzMzIiwiRm9udFNldHRpbmdzIjp7IiRpZCI6IjMz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zUiLCJMaW5lQ29sb3IiOm51bGwsIkxpbmVXZWlnaHQiOjAuMCwiTGluZVR5cGUiOjAsIlBhcmVudFN0eWxlIjpudWxsfSwiUGFyZW50U3R5bGUiOnsiJHJlZiI6IjEwNyJ9fSwiRGF0ZVN0eWxlIjp7IiRpZCI6IjMzNiIsIkZvbnRTZXR0aW5ncyI6eyIkaWQiOiIzM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zOCIsIkxpbmVDb2xvciI6bnVsbCwiTGluZVdlaWdodCI6MC4wLCJMaW5lVHlwZSI6MCwiUGFyZW50U3R5bGUiOm51bGx9LCJQYXJlbnRTdHlsZSI6eyIkcmVmIjoiMTE0In19LCJEYXRlRm9ybWF0Ijp7IiRyZWYiOiIxMjEifSwiSXNWaXNpYmxlIjp0cnVlLCJQYXJlbnRTdHlsZSI6eyIkcmVmIjoiODAifX0sIkluZGV4Ijo3LCJJZCI6IjE4NTQ0YWY4LWQ5MGMtNDA0ZS04ODZlLTc3Njg5ODZhMzgxMSIsIkltcG9ydElkIjpudWxsLCJUaXRsZSI6IlNlcnZlciBBcHAgVGVzdGluZyIsIk5vdGUiOm51bGwsIkh5cGVybGluayI6bnVsbCwiSXNDaGFuZ2VkIjpmYWxzZSwiSXNOZXciOmZhbHNlfSx7IiRpZCI6IjMzOSIsIkdyb3VwTmFtZSI6bnVsbCwiU3RhcnREYXRlIjoiMjAxNy0wMi0yMVQwMDowMDowMFoiLCJFbmREYXRlIjoiMjAxNy0wMi0yN1QyMzo1OTo1OS45OTlaIiwiUGVyY2VudGFnZUNvbXBsZXRlIjpudWxsLCJTdHlsZSI6eyIkaWQiOiIzNDAiLCJTaGFwZSI6MCwiU2hhcGVUaGlja25lc3MiOjEsIkR1cmF0aW9uRm9ybWF0IjowLCJJbmNsdWRlTm9uV29ya2luZ0RheXNJbkR1cmF0aW9uIjp0cnVlLCJQZXJjZW50YWdlQ29tcGxldGVTdHlsZSI6eyIkaWQiOiIzNDEiLCJGb250U2V0dGluZ3MiOnsiJGlkIjoiMzQ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QzIiwiTGluZUNvbG9yIjpudWxsLCJMaW5lV2VpZ2h0IjowLjAsIkxpbmVUeXBlIjowLCJQYXJlbnRTdHlsZSI6bnVsbH0sIlBhcmVudFN0eWxlIjp7IiRyZWYiOiI4MSJ9fSwiRHVyYXRpb25TdHlsZSI6eyIkaWQiOiIzNDQiLCJGb250U2V0dGluZ3MiOnsiJGlkIjoiMzQ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2IiwiTGluZUNvbG9yIjpudWxsLCJMaW5lV2VpZ2h0IjowLjAsIkxpbmVUeXBlIjowLCJQYXJlbnRTdHlsZSI6bnVsbH0sIlBhcmVudFN0eWxlIjp7IiRyZWYiOiI4OCJ9fSwiSG9yaXpvbnRhbENvbm5lY3RvclN0eWxlIjp7IiRpZCI6IjM0NyIsIkxpbmVDb2xvciI6eyIkcmVmIjoiOTYifSwiTGluZVdlaWdodCI6MS4wLCJMaW5lVHlwZSI6MCwiUGFyZW50U3R5bGUiOnsiJHJlZiI6Ijk1In19LCJWZXJ0aWNhbENvbm5lY3RvclN0eWxlIjp7IiRpZCI6IjM0O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zNDkiLCJNYXJnaW4iOnsiJHJlZiI6IjEwMiJ9LCJQYWRkaW5nIjp7IiRyZWYiOiIxMDMifSwiQmFja2dyb3VuZCI6eyIkaWQiOiIzNTAiLCJDb2xvciI6eyIkaWQiOiIzNTEiLCJBIjoyNTUsIlIiOjIzNywiRyI6MTI1LCJCIjo0OX19LCJJc1Zpc2libGUiOnRydWUsIldpZHRoIjowLjAsIkhlaWdodCI6MTYuMCwiQm9yZGVyU3R5bGUiOnsiJGlkIjoiMzUyIiwiTGluZUNvbG9yIjp7IiRyZWYiOiIxMDUifSwiTGluZVdlaWdodCI6MC4wLCJMaW5lVHlwZSI6MCwiUGFyZW50U3R5bGUiOnsiJHJlZiI6IjEwNCJ9fSwiUGFyZW50U3R5bGUiOnsiJHJlZiI6IjEwMSJ9fSwiVGl0bGVTdHlsZSI6eyIkaWQiOiIzNTMiLCJGb250U2V0dGluZ3MiOnsiJGlkIjoiMzU0IiwiRm9udFNpemUiOjExLCJGb250TmFtZSI6IkNhbGlicmkiLCJJc0JvbGQiOnRydWUsIklzSXRhbGljIjpmYWxzZSwiSXNVbmRlcmxpbmVkIjpmYWxzZSwiUGFyZW50U3R5bGUiOnsiJHJlZiI6IjEwOCJ9fSwiQXV0b1NpemUiOjIsIkZvcmVncm91bmQiOnsiJHJlZiI6IjEwOSJ9LCJNYXhXaWR0aCI6OTguNzY1OTgzNTgxNTQyOT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TUiLCJMaW5lQ29sb3IiOm51bGwsIkxpbmVXZWlnaHQiOjAuMCwiTGluZVR5cGUiOjAsIlBhcmVudFN0eWxlIjpudWxsfSwiUGFyZW50U3R5bGUiOnsiJHJlZiI6IjEwNyJ9fSwiRGF0ZVN0eWxlIjp7IiRpZCI6IjM1NiIsIkZvbnRTZXR0aW5ncyI6eyIkaWQiOiIzNT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1OCIsIkxpbmVDb2xvciI6bnVsbCwiTGluZVdlaWdodCI6MC4wLCJMaW5lVHlwZSI6MCwiUGFyZW50U3R5bGUiOm51bGx9LCJQYXJlbnRTdHlsZSI6eyIkcmVmIjoiMTE0In19LCJEYXRlRm9ybWF0Ijp7IiRpZCI6IjM1OSIsIkZvcm1hdFN0cmluZyI6Ik1NL2RkL3l5eXkiLCJTZXBhcmF0b3IiOiIvIiwiVXNlSW50ZXJuYXRpb25hbERhdGVGb3JtYXQiOmZhbHNlfSwiSXNWaXNpYmxlIjp0cnVlLCJQYXJlbnRTdHlsZSI6eyIkcmVmIjoiODAifX0sIkluZGV4Ijo4LCJJZCI6Ijg3ZWU0OThiLTliMDItNGU3Mi1hOWZkLTRiZjBiOTNhOTA3ZSIsIkltcG9ydElkIjpudWxsLCJUaXRsZSI6IkJ1aWxkIGFuZCBUZXN0IEhhcmR3YXJlIiwiTm90ZSI6bnVsbCwiSHlwZXJsaW5rIjpudWxsLCJJc0NoYW5nZWQiOmZhbHNlLCJJc05ldyI6ZmFsc2V9LHsiJGlkIjoiMzYwIiwiR3JvdXBOYW1lIjpudWxsLCJTdGFydERhdGUiOiIyMDE3LTAzLTA2VDAwOjAwOjAwWiIsIkVuZERhdGUiOiIyMDE3LTAzLTMwVDIzOjU5OjU5Ljk5OVoiLCJQZXJjZW50YWdlQ29tcGxldGUiOm51bGwsIlN0eWxlIjp7IiRpZCI6IjM2MSIsIlNoYXBlIjowLCJTaGFwZVRoaWNrbmVzcyI6MSwiRHVyYXRpb25Gb3JtYXQiOjAsIkluY2x1ZGVOb25Xb3JraW5nRGF5c0luRHVyYXRpb24iOnRydWUsIlBlcmNlbnRhZ2VDb21wbGV0ZVN0eWxlIjp7IiRpZCI6IjM2MiIsIkZvbnRTZXR0aW5ncyI6eyIkaWQiOiIzNj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QiLCJMaW5lQ29sb3IiOm51bGwsIkxpbmVXZWlnaHQiOjAuMCwiTGluZVR5cGUiOjAsIlBhcmVudFN0eWxlIjpudWxsfSwiUGFyZW50U3R5bGUiOnsiJHJlZiI6IjgxIn19LCJEdXJhdGlvblN0eWxlIjp7IiRpZCI6IjM2NSIsIkZvbnRTZXR0aW5ncyI6eyIkaWQiOiIzNj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jciLCJMaW5lQ29sb3IiOm51bGwsIkxpbmVXZWlnaHQiOjAuMCwiTGluZVR5cGUiOjAsIlBhcmVudFN0eWxlIjpudWxsfSwiUGFyZW50U3R5bGUiOnsiJHJlZiI6Ijg4In19LCJIb3Jpem9udGFsQ29ubmVjdG9yU3R5bGUiOnsiJGlkIjoiMzY4IiwiTGluZUNvbG9yIjp7IiRyZWYiOiI5NiJ9LCJMaW5lV2VpZ2h0IjoxLjAsIkxpbmVUeXBlIjowLCJQYXJlbnRTdHlsZSI6eyIkcmVmIjoiOTUifX0sIlZlcnRpY2FsQ29ubmVjdG9yU3R5bGUiOnsiJGlkIjoiMzY5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M3MCIsIk1hcmdpbiI6eyIkcmVmIjoiMTAyIn0sIlBhZGRpbmciOnsiJHJlZiI6IjEwMyJ9LCJCYWNrZ3JvdW5kIjp7IiRpZCI6IjM3MSIsIkNvbG9yIjp7IiRpZCI6IjM3MiIsIkEiOjI1NSwiUiI6MTEyLCJHIjoxNzMsIkIiOjcxfX0sIklzVmlzaWJsZSI6dHJ1ZSwiV2lkdGgiOjAuMCwiSGVpZ2h0IjoxNi4wLCJCb3JkZXJTdHlsZSI6eyIkaWQiOiIzNzMiLCJMaW5lQ29sb3IiOnsiJHJlZiI6IjEwNSJ9LCJMaW5lV2VpZ2h0IjowLjAsIkxpbmVUeXBlIjowLCJQYXJlbnRTdHlsZSI6eyIkcmVmIjoiMTA0In19LCJQYXJlbnRTdHlsZSI6eyIkcmVmIjoiMTAxIn19LCJUaXRsZVN0eWxlIjp7IiRpZCI6IjM3NCIsIkZvbnRTZXR0aW5ncyI6eyIkaWQiOiIzNzUiLCJGb250U2l6ZSI6MTEsIkZvbnROYW1lIjoiQ2FsaWJyaSIsIklzQm9sZCI6dHJ1ZSwiSXNJdGFsaWMiOmZhbHNlLCJJc1VuZGVybGluZWQiOmZhbHNlLCJQYXJlbnRTdHlsZSI6eyIkcmVmIjoiMTA4In19LCJBdXRvU2l6ZSI6MiwiRm9yZWdyb3VuZCI6eyIkcmVmIjoiMTA5In0sIk1heFdpZHRoIjo0NS41NjM5MzgxNDA4NjkxNDE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3NiIsIkxpbmVDb2xvciI6bnVsbCwiTGluZVdlaWdodCI6MC4wLCJMaW5lVHlwZSI6MCwiUGFyZW50U3R5bGUiOm51bGx9LCJQYXJlbnRTdHlsZSI6eyIkcmVmIjoiMTA3In19LCJEYXRlU3R5bGUiOnsiJGlkIjoiMzc3IiwiRm9udFNldHRpbmdzIjp7IiRpZCI6IjM3O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5IiwiTGluZUNvbG9yIjpudWxsLCJMaW5lV2VpZ2h0IjowLjAsIkxpbmVUeXBlIjowLCJQYXJlbnRTdHlsZSI6bnVsbH0sIlBhcmVudFN0eWxlIjp7IiRyZWYiOiIxMTQifX0sIkRhdGVGb3JtYXQiOnsiJGlkIjoiMzgwIiwiRm9ybWF0U3RyaW5nIjoiTU0vZGQveXl5eSIsIlNlcGFyYXRvciI6Ii8iLCJVc2VJbnRlcm5hdGlvbmFsRGF0ZUZvcm1hdCI6ZmFsc2V9LCJJc1Zpc2libGUiOnRydWUsIlBhcmVudFN0eWxlIjp7IiRyZWYiOiI4MCJ9fSwiSW5kZXgiOjksIklkIjoiNzNhNzUzZmMtM2ViMC00Y2NlLThhNzQtZjVmMmVlNDc1ZmRmIiwiSW1wb3J0SWQiOm51bGwsIlRpdGxlIjoiSW50ZWdyYXRlIFN5c3RlbXMiLCJOb3RlIjpudWxsLCJIeXBlcmxpbmsiOm51bGwsIklzQ2hhbmdlZCI6ZmFsc2UsIklzTmV3IjpmYWxzZX0seyIkaWQiOiIzODEiLCJHcm91cE5hbWUiOm51bGwsIlN0YXJ0RGF0ZSI6IjIwMTctMDMtMjBUMDA6MDA6MDBaIiwiRW5kRGF0ZSI6IjIwMTctMDMtMjRUMjM6NTk6NTkuOTk5WiIsIlBlcmNlbnRhZ2VDb21wbGV0ZSI6bnVsbCwiU3R5bGUiOnsiJGlkIjoiMzgyIiwiU2hhcGUiOjAsIlNoYXBlVGhpY2tuZXNzIjoxLCJEdXJhdGlvbkZvcm1hdCI6MCwiSW5jbHVkZU5vbldvcmtpbmdEYXlzSW5EdXJhdGlvbiI6dHJ1ZSwiUGVyY2VudGFnZUNvbXBsZXRlU3R5bGUiOnsiJGlkIjoiMzgzIiwiRm9udFNldHRpbmdzIjp7IiRpZCI6IjM4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4NSIsIkxpbmVDb2xvciI6bnVsbCwiTGluZVdlaWdodCI6MC4wLCJMaW5lVHlwZSI6MCwiUGFyZW50U3R5bGUiOm51bGx9LCJQYXJlbnRTdHlsZSI6eyIkcmVmIjoiODEifX0sIkR1cmF0aW9uU3R5bGUiOnsiJGlkIjoiMzg2IiwiRm9udFNldHRpbmdzIjp7IiRpZCI6IjM4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OCIsIkxpbmVDb2xvciI6bnVsbCwiTGluZVdlaWdodCI6MC4wLCJMaW5lVHlwZSI6MCwiUGFyZW50U3R5bGUiOm51bGx9LCJQYXJlbnRTdHlsZSI6eyIkcmVmIjoiODgifX0sIkhvcml6b250YWxDb25uZWN0b3JTdHlsZSI6eyIkaWQiOiIzODkiLCJMaW5lQ29sb3IiOnsiJHJlZiI6Ijk2In0sIkxpbmVXZWlnaHQiOjEuMCwiTGluZVR5cGUiOjAsIlBhcmVudFN0eWxlIjp7IiRyZWYiOiI5NSJ9fSwiVmVydGljYWxDb25uZWN0b3JTdHlsZSI6eyIkaWQiOiIzOTA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zkxIiwiTWFyZ2luIjp7IiRyZWYiOiIxMDIifSwiUGFkZGluZyI6eyIkcmVmIjoiMTAzIn0sIkJhY2tncm91bmQiOnsiJGlkIjoiMzkyIiwiQ29sb3IiOnsiJGlkIjoiMzkzIiwiQSI6MjU1LCJSIjoxMTIsIkciOjE3MywiQiI6NzF9fSwiSXNWaXNpYmxlIjp0cnVlLCJXaWR0aCI6MC4wLCJIZWlnaHQiOjE2LjAsIkJvcmRlclN0eWxlIjp7IiRpZCI6IjM5NCIsIkxpbmVDb2xvciI6eyIkcmVmIjoiMTA1In0sIkxpbmVXZWlnaHQiOjAuMCwiTGluZVR5cGUiOjAsIlBhcmVudFN0eWxlIjp7IiRyZWYiOiIxMDQifX0sIlBhcmVudFN0eWxlIjp7IiRyZWYiOiIxMDEifX0sIlRpdGxlU3R5bGUiOnsiJGlkIjoiMzk1IiwiRm9udFNldHRpbmdzIjp7IiRpZCI6IjM5N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TciLCJMaW5lQ29sb3IiOm51bGwsIkxpbmVXZWlnaHQiOjAuMCwiTGluZVR5cGUiOjAsIlBhcmVudFN0eWxlIjpudWxsfSwiUGFyZW50U3R5bGUiOnsiJHJlZiI6IjEwNyJ9fSwiRGF0ZVN0eWxlIjp7IiRpZCI6IjM5OCIsIkZvbnRTZXR0aW5ncyI6eyIkaWQiOiIzO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CIsIkxpbmVDb2xvciI6bnVsbCwiTGluZVdlaWdodCI6MC4wLCJMaW5lVHlwZSI6MCwiUGFyZW50U3R5bGUiOm51bGx9LCJQYXJlbnRTdHlsZSI6eyIkcmVmIjoiMTE0In19LCJEYXRlRm9ybWF0Ijp7IiRyZWYiOiIxMjEifSwiSXNWaXNpYmxlIjp0cnVlLCJQYXJlbnRTdHlsZSI6eyIkcmVmIjoiODAifX0sIkluZGV4IjoxMCwiSWQiOiI0Njk0MDUwMy0zNzE2LTRjNzItYTkyYi05ODc4MGRhNTc4YzciLCJJbXBvcnRJZCI6bnVsbCwiVGl0bGUiOiJXaW50ZXIgUHJvZ3Jlc3MgUmVwb3J0IiwiTm90ZSI6bnVsbCwiSHlwZXJsaW5rIjpudWxsLCJJc0NoYW5nZWQiOmZhbHNlLCJJc05ldyI6ZmFsc2V9LHsiJGlkIjoiNDAxIiwiR3JvdXBOYW1lIjpudWxsLCJTdGFydERhdGUiOiIyMDE3LTAzLTMwVDAwOjAwOjAwWiIsIkVuZERhdGUiOiIyMDE3LTA1LTAxVDIzOjU5OjU5Ljk5OVoiLCJQZXJjZW50YWdlQ29tcGxldGUiOm51bGwsIlN0eWxlIjp7IiRpZCI6IjQwMiIsIlNoYXBlIjowLCJTaGFwZVRoaWNrbmVzcyI6MSwiRHVyYXRpb25Gb3JtYXQiOjAsIkluY2x1ZGVOb25Xb3JraW5nRGF5c0luRHVyYXRpb24iOnRydWUsIlBlcmNlbnRhZ2VDb21wbGV0ZVN0eWxlIjp7IiRpZCI6IjQwMyIsIkZvbnRTZXR0aW5ncyI6eyIkaWQiOiI0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DUiLCJMaW5lQ29sb3IiOm51bGwsIkxpbmVXZWlnaHQiOjAuMCwiTGluZVR5cGUiOjAsIlBhcmVudFN0eWxlIjpudWxsfSwiUGFyZW50U3R5bGUiOnsiJHJlZiI6IjgxIn19LCJEdXJhdGlvblN0eWxlIjp7IiRpZCI6IjQwNiIsIkZvbnRTZXR0aW5ncyI6eyIkaWQiOiI0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DgiLCJMaW5lQ29sb3IiOm51bGwsIkxpbmVXZWlnaHQiOjAuMCwiTGluZVR5cGUiOjAsIlBhcmVudFN0eWxlIjpudWxsfSwiUGFyZW50U3R5bGUiOnsiJHJlZiI6Ijg4In19LCJIb3Jpem9udGFsQ29ubmVjdG9yU3R5bGUiOnsiJGlkIjoiNDA5IiwiTGluZUNvbG9yIjp7IiRyZWYiOiI5NiJ9LCJMaW5lV2VpZ2h0IjoxLjAsIkxpbmVUeXBlIjowLCJQYXJlbnRTdHlsZSI6eyIkcmVmIjoiOTUifX0sIlZlcnRpY2FsQ29ubmVjdG9yU3R5bGUiOnsiJGlkIjoiNDEw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QxMSIsIk1hcmdpbiI6eyIkcmVmIjoiMTAyIn0sIlBhZGRpbmciOnsiJHJlZiI6IjEwMyJ9LCJCYWNrZ3JvdW5kIjp7IiRpZCI6IjQxMiIsIkNvbG9yIjp7IiRpZCI6IjQxMyIsIkEiOjI1NSwiUiI6MjYsIkciOjE3MCwiQiI6NjZ9fSwiSXNWaXNpYmxlIjp0cnVlLCJXaWR0aCI6MC4wLCJIZWlnaHQiOjE2LjAsIkJvcmRlclN0eWxlIjp7IiRpZCI6IjQxNCIsIkxpbmVDb2xvciI6eyIkcmVmIjoiMTA1In0sIkxpbmVXZWlnaHQiOjAuMCwiTGluZVR5cGUiOjAsIlBhcmVudFN0eWxlIjp7IiRyZWYiOiIxMDQifX0sIlBhcmVudFN0eWxlIjp7IiRyZWYiOiIxMDEifX0sIlRpdGxlU3R5bGUiOnsiJGlkIjoiNDE1IiwiRm9udFNldHRpbmdzIjp7IiRpZCI6IjQxN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MTciLCJMaW5lQ29sb3IiOm51bGwsIkxpbmVXZWlnaHQiOjAuMCwiTGluZVR5cGUiOjAsIlBhcmVudFN0eWxlIjpudWxsfSwiUGFyZW50U3R5bGUiOnsiJHJlZiI6IjEwNyJ9fSwiRGF0ZVN0eWxlIjp7IiRpZCI6IjQxOCIsIkZvbnRTZXR0aW5ncyI6eyIkaWQiOiI0M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yMCIsIkxpbmVDb2xvciI6bnVsbCwiTGluZVdlaWdodCI6MC4wLCJMaW5lVHlwZSI6MCwiUGFyZW50U3R5bGUiOm51bGx9LCJQYXJlbnRTdHlsZSI6eyIkcmVmIjoiMTE0In19LCJEYXRlRm9ybWF0Ijp7IiRyZWYiOiIxMjEifSwiSXNWaXNpYmxlIjp0cnVlLCJQYXJlbnRTdHlsZSI6eyIkcmVmIjoiODAifX0sIkluZGV4IjoxMSwiSWQiOiI2NjE5YjYxYi05NmM0LTQ5Y2EtOTI1ZC1kZjQ0OWZmMTI2OTgiLCJJbXBvcnRJZCI6bnVsbCwiVGl0bGUiOiJNYWludGVuY2UiLCJOb3RlIjpudWxsLCJIeXBlcmxpbmsiOm51bGwsIklzQ2hhbmdlZCI6ZmFsc2UsIklzTmV3IjpmYWxzZX0seyIkaWQiOiI0MjEiLCJHcm91cE5hbWUiOm51bGwsIlN0YXJ0RGF0ZSI6IjIwMTctMDMtMzFUMDA6MDA6MDBaIiwiRW5kRGF0ZSI6IjIwMTctMDQtMzBUMjM6NTk6NTkuOTk5WiIsIlBlcmNlbnRhZ2VDb21wbGV0ZSI6bnVsbCwiU3R5bGUiOnsiJGlkIjoiNDIyIiwiU2hhcGUiOjAsIlNoYXBlVGhpY2tuZXNzIjoxLCJEdXJhdGlvbkZvcm1hdCI6MCwiSW5jbHVkZU5vbldvcmtpbmdEYXlzSW5EdXJhdGlvbiI6dHJ1ZSwiUGVyY2VudGFnZUNvbXBsZXRlU3R5bGUiOnsiJGlkIjoiNDIzIiwiRm9udFNldHRpbmdzIjp7IiRpZCI6IjQy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yNSIsIkxpbmVDb2xvciI6bnVsbCwiTGluZVdlaWdodCI6MC4wLCJMaW5lVHlwZSI6MCwiUGFyZW50U3R5bGUiOm51bGx9LCJQYXJlbnRTdHlsZSI6eyIkcmVmIjoiODEifX0sIkR1cmF0aW9uU3R5bGUiOnsiJGlkIjoiNDI2IiwiRm9udFNldHRpbmdzIjp7IiRpZCI6IjQy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yOCIsIkxpbmVDb2xvciI6bnVsbCwiTGluZVdlaWdodCI6MC4wLCJMaW5lVHlwZSI6MCwiUGFyZW50U3R5bGUiOm51bGx9LCJQYXJlbnRTdHlsZSI6eyIkcmVmIjoiODgifX0sIkhvcml6b250YWxDb25uZWN0b3JTdHlsZSI6eyIkaWQiOiI0MjkiLCJMaW5lQ29sb3IiOnsiJHJlZiI6Ijk2In0sIkxpbmVXZWlnaHQiOjEuMCwiTGluZVR5cGUiOjAsIlBhcmVudFN0eWxlIjp7IiRyZWYiOiI5NSJ9fSwiVmVydGljYWxDb25uZWN0b3JTdHlsZSI6eyIkaWQiOiI0MzA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NDMxIiwiTWFyZ2luIjp7IiRyZWYiOiIxMDIifSwiUGFkZGluZyI6eyIkcmVmIjoiMTAzIn0sIkJhY2tncm91bmQiOnsiJGlkIjoiNDMyIiwiQ29sb3IiOnsiJGlkIjoiNDMzIiwiQSI6MjU1LCJSIjoyNiwiRyI6MTcwLCJCIjo2Nn19LCJJc1Zpc2libGUiOnRydWUsIldpZHRoIjowLjAsIkhlaWdodCI6MTYuMCwiQm9yZGVyU3R5bGUiOnsiJGlkIjoiNDM0IiwiTGluZUNvbG9yIjp7IiRyZWYiOiIxMDUifSwiTGluZVdlaWdodCI6MC4wLCJMaW5lVHlwZSI6MCwiUGFyZW50U3R5bGUiOnsiJHJlZiI6IjEwNCJ9fSwiUGFyZW50U3R5bGUiOnsiJHJlZiI6IjEwMSJ9fSwiVGl0bGVTdHlsZSI6eyIkaWQiOiI0MzUiLCJGb250U2V0dGluZ3MiOnsiJGlkIjoiNDM2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zNyIsIkxpbmVDb2xvciI6bnVsbCwiTGluZVdlaWdodCI6MC4wLCJMaW5lVHlwZSI6MCwiUGFyZW50U3R5bGUiOm51bGx9LCJQYXJlbnRTdHlsZSI6eyIkcmVmIjoiMTA3In19LCJEYXRlU3R5bGUiOnsiJGlkIjoiNDM4IiwiRm9udFNldHRpbmdzIjp7IiRpZCI6IjQz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QwIiwiTGluZUNvbG9yIjpudWxsLCJMaW5lV2VpZ2h0IjowLjAsIkxpbmVUeXBlIjowLCJQYXJlbnRTdHlsZSI6bnVsbH0sIlBhcmVudFN0eWxlIjp7IiRyZWYiOiIxMTQifX0sIkRhdGVGb3JtYXQiOnsiJHJlZiI6IjEyMSJ9LCJJc1Zpc2libGUiOnRydWUsIlBhcmVudFN0eWxlIjp7IiRyZWYiOiI4MCJ9fSwiSW5kZXgiOjEyLCJJZCI6ImYwZTZjZDI3LTNmZjAtNGJmMy04ODEzLTAyMDIxZmQ1MjU5YyIsIkltcG9ydElkIjpudWxsLCJUaXRsZSI6IkJ1ZyBGaXhpbmciLCJOb3RlIjpudWxsLCJIeXBlcmxpbmsiOm51bGwsIklzQ2hhbmdlZCI6ZmFsc2UsIklzTmV3IjpmYWxzZX0seyIkaWQiOiI0NDEiLCJHcm91cE5hbWUiOm51bGwsIlN0YXJ0RGF0ZSI6IjIwMTctMDQtMzBUMDA6MDA6MDBaIiwiRW5kRGF0ZSI6IjIwMTctMDUtMDFUMjM6NTk6NTkuOTk5WiIsIlBlcmNlbnRhZ2VDb21wbGV0ZSI6bnVsbCwiU3R5bGUiOnsiJGlkIjoiNDQyIiwiU2hhcGUiOjAsIlNoYXBlVGhpY2tuZXNzIjoxLCJEdXJhdGlvbkZvcm1hdCI6MCwiSW5jbHVkZU5vbldvcmtpbmdEYXlzSW5EdXJhdGlvbiI6dHJ1ZSwiUGVyY2VudGFnZUNvbXBsZXRlU3R5bGUiOnsiJGlkIjoiNDQzIiwiRm9udFNldHRpbmdzIjp7IiRpZCI6IjQ0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0NSIsIkxpbmVDb2xvciI6bnVsbCwiTGluZVdlaWdodCI6MC4wLCJMaW5lVHlwZSI6MCwiUGFyZW50U3R5bGUiOm51bGx9LCJQYXJlbnRTdHlsZSI6eyIkcmVmIjoiODEifX0sIkR1cmF0aW9uU3R5bGUiOnsiJGlkIjoiNDQ2IiwiRm9udFNldHRpbmdzIjp7IiRpZCI6IjQ0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0OCIsIkxpbmVDb2xvciI6bnVsbCwiTGluZVdlaWdodCI6MC4wLCJMaW5lVHlwZSI6MCwiUGFyZW50U3R5bGUiOm51bGx9LCJQYXJlbnRTdHlsZSI6eyIkcmVmIjoiODgifX0sIkhvcml6b250YWxDb25uZWN0b3JTdHlsZSI6eyIkaWQiOiI0NDkiLCJMaW5lQ29sb3IiOnsiJHJlZiI6Ijk2In0sIkxpbmVXZWlnaHQiOjEuMCwiTGluZVR5cGUiOjAsIlBhcmVudFN0eWxlIjp7IiRyZWYiOiI5NSJ9fSwiVmVydGljYWxDb25uZWN0b3JTdHlsZSI6eyIkaWQiOiI0NTA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NDUxIiwiTWFyZ2luIjp7IiRyZWYiOiIxMDIifSwiUGFkZGluZyI6eyIkcmVmIjoiMTAzIn0sIkJhY2tncm91bmQiOnsiJGlkIjoiNDUyIiwiQ29sb3IiOnsiJGlkIjoiNDUzIiwiQSI6MjU1LCJSIjoyNiwiRyI6MTcwLCJCIjo2Nn19LCJJc1Zpc2libGUiOnRydWUsIldpZHRoIjowLjAsIkhlaWdodCI6MTYuMCwiQm9yZGVyU3R5bGUiOnsiJGlkIjoiNDU0IiwiTGluZUNvbG9yIjp7IiRyZWYiOiIxMDUifSwiTGluZVdlaWdodCI6MC4wLCJMaW5lVHlwZSI6MCwiUGFyZW50U3R5bGUiOnsiJHJlZiI6IjEwNCJ9fSwiUGFyZW50U3R5bGUiOnsiJHJlZiI6IjEwMSJ9fSwiVGl0bGVTdHlsZSI6eyIkaWQiOiI0NTUiLCJGb250U2V0dGluZ3MiOnsiJGlkIjoiNDU2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1NyIsIkxpbmVDb2xvciI6bnVsbCwiTGluZVdlaWdodCI6MC4wLCJMaW5lVHlwZSI6MCwiUGFyZW50U3R5bGUiOm51bGx9LCJQYXJlbnRTdHlsZSI6eyIkcmVmIjoiMTA3In19LCJEYXRlU3R5bGUiOnsiJGlkIjoiNDU4IiwiRm9udFNldHRpbmdzIjp7IiRpZCI6IjQ1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YwIiwiTGluZUNvbG9yIjpudWxsLCJMaW5lV2VpZ2h0IjowLjAsIkxpbmVUeXBlIjowLCJQYXJlbnRTdHlsZSI6bnVsbH0sIlBhcmVudFN0eWxlIjp7IiRyZWYiOiIxMTQifX0sIkRhdGVGb3JtYXQiOnsiJHJlZiI6IjEyMSJ9LCJJc1Zpc2libGUiOnRydWUsIlBhcmVudFN0eWxlIjp7IiRyZWYiOiI4MCJ9fSwiSW5kZXgiOjEzLCJJZCI6IjcwZWZiNWFiLTIwYzAtNDUwYy04ZjYwLTIwZDRlY2NkZGM4NyIsIkltcG9ydElkIjpudWxsLCJUaXRsZSI6Ik5ldyBGZWF0dXJlcyIsIk5vdGUiOm51bGwsIkh5cGVybGluayI6bnVsbCwiSXNDaGFuZ2VkIjpmYWxzZSwiSXNOZXciOmZhbHNlfSx7IiRpZCI6IjQ2MSIsIkdyb3VwTmFtZSI6bnVsbCwiU3RhcnREYXRlIjoiMjAxNy0wNS0wMVQwMDowMDowMFoiLCJFbmREYXRlIjoiMjAxNy0wNS0xOVQyMzo1OTo1OS45OTlaIiwiUGVyY2VudGFnZUNvbXBsZXRlIjpudWxsLCJTdHlsZSI6eyIkaWQiOiI0NjIiLCJTaGFwZSI6MCwiU2hhcGVUaGlja25lc3MiOjEsIkR1cmF0aW9uRm9ybWF0IjowLCJJbmNsdWRlTm9uV29ya2luZ0RheXNJbkR1cmF0aW9uIjp0cnVlLCJQZXJjZW50YWdlQ29tcGxldGVTdHlsZSI6eyIkaWQiOiI0NjMiLCJGb250U2V0dGluZ3MiOnsiJGlkIjoiNDY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Y1IiwiTGluZUNvbG9yIjpudWxsLCJMaW5lV2VpZ2h0IjowLjAsIkxpbmVUeXBlIjowLCJQYXJlbnRTdHlsZSI6bnVsbH0sIlBhcmVudFN0eWxlIjp7IiRyZWYiOiI4MSJ9fSwiRHVyYXRpb25TdHlsZSI6eyIkaWQiOiI0NjYiLCJGb250U2V0dGluZ3MiOnsiJGlkIjoiNDY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Y4IiwiTGluZUNvbG9yIjpudWxsLCJMaW5lV2VpZ2h0IjowLjAsIkxpbmVUeXBlIjowLCJQYXJlbnRTdHlsZSI6bnVsbH0sIlBhcmVudFN0eWxlIjp7IiRyZWYiOiI4OCJ9fSwiSG9yaXpvbnRhbENvbm5lY3RvclN0eWxlIjp7IiRpZCI6IjQ2OSIsIkxpbmVDb2xvciI6eyIkcmVmIjoiOTYifSwiTGluZVdlaWdodCI6MS4wLCJMaW5lVHlwZSI6MCwiUGFyZW50U3R5bGUiOnsiJHJlZiI6Ijk1In19LCJWZXJ0aWNhbENvbm5lY3RvclN0eWxlIjp7IiRpZCI6IjQ3M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0NzEiLCJNYXJnaW4iOnsiJHJlZiI6IjEwMiJ9LCJQYWRkaW5nIjp7IiRyZWYiOiIxMDMifSwiQmFja2dyb3VuZCI6eyIkaWQiOiI0NzIiLCJDb2xvciI6eyIkaWQiOiI0NzMiLCJBIjoyNTUsIlIiOjY4LCJHIjo4NCwiQiI6MTA2fX0sIklzVmlzaWJsZSI6dHJ1ZSwiV2lkdGgiOjAuMCwiSGVpZ2h0IjoxNi4wLCJCb3JkZXJTdHlsZSI6eyIkaWQiOiI0NzQiLCJMaW5lQ29sb3IiOnsiJHJlZiI6IjEwNSJ9LCJMaW5lV2VpZ2h0IjowLjAsIkxpbmVUeXBlIjowLCJQYXJlbnRTdHlsZSI6eyIkcmVmIjoiMTA0In19LCJQYXJlbnRTdHlsZSI6eyIkcmVmIjoiMTAxIn19LCJUaXRsZVN0eWxlIjp7IiRpZCI6IjQ3NSIsIkZvbnRTZXR0aW5ncyI6eyIkaWQiOiI0NzY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c3IiwiTGluZUNvbG9yIjpudWxsLCJMaW5lV2VpZ2h0IjowLjAsIkxpbmVUeXBlIjowLCJQYXJlbnRTdHlsZSI6bnVsbH0sIlBhcmVudFN0eWxlIjp7IiRyZWYiOiIxMDcifX0sIkRhdGVTdHlsZSI6eyIkaWQiOiI0NzgiLCJGb250U2V0dGluZ3MiOnsiJGlkIjoiNDc5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ODAiLCJMaW5lQ29sb3IiOm51bGwsIkxpbmVXZWlnaHQiOjAuMCwiTGluZVR5cGUiOjAsIlBhcmVudFN0eWxlIjpudWxsfSwiUGFyZW50U3R5bGUiOnsiJHJlZiI6IjExNCJ9fSwiRGF0ZUZvcm1hdCI6eyIkcmVmIjoiMTIxIn0sIklzVmlzaWJsZSI6dHJ1ZSwiUGFyZW50U3R5bGUiOnsiJHJlZiI6IjgwIn19LCJJbmRleCI6MTQsIklkIjoiMWE5MWI1ODItZWQ2Zi00NTcyLTliY2MtZWRjOGRiZWIzMTNkIiwiSW1wb3J0SWQiOm51bGwsIlRpdGxlIjoiUHJlcGFyZSBGb3IgRXhwbyIsIk5vdGUiOm51bGwsIkh5cGVybGluayI6bnVsbCwiSXNDaGFuZ2VkIjpmYWxzZSwiSXNOZXciOmZhbHNlfSx7IiRpZCI6IjQ4MSIsIkdyb3VwTmFtZSI6bnVsbCwiU3RhcnREYXRlIjoiMjAxNy0wNS0wNVQwMDowMDowMFoiLCJFbmREYXRlIjoiMjAxNy0wNS0xOFQyMzo1OTo1OS45OTlaIiwiUGVyY2VudGFnZUNvbXBsZXRlIjpudWxsLCJTdHlsZSI6eyIkaWQiOiI0ODIiLCJTaGFwZSI6MCwiU2hhcGVUaGlja25lc3MiOjEsIkR1cmF0aW9uRm9ybWF0IjowLCJJbmNsdWRlTm9uV29ya2luZ0RheXNJbkR1cmF0aW9uIjp0cnVlLCJQZXJjZW50YWdlQ29tcGxldGVTdHlsZSI6eyIkaWQiOiI0ODMiLCJGb250U2V0dGluZ3MiOnsiJGlkIjoiNDg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g1IiwiTGluZUNvbG9yIjpudWxsLCJMaW5lV2VpZ2h0IjowLjAsIkxpbmVUeXBlIjowLCJQYXJlbnRTdHlsZSI6bnVsbH0sIlBhcmVudFN0eWxlIjp7IiRyZWYiOiI4MSJ9fSwiRHVyYXRpb25TdHlsZSI6eyIkaWQiOiI0ODYiLCJGb250U2V0dGluZ3MiOnsiJGlkIjoiNDg3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g4IiwiTGluZUNvbG9yIjpudWxsLCJMaW5lV2VpZ2h0IjowLjAsIkxpbmVUeXBlIjowLCJQYXJlbnRTdHlsZSI6bnVsbH0sIlBhcmVudFN0eWxlIjp7IiRyZWYiOiI4OCJ9fSwiSG9yaXpvbnRhbENvbm5lY3RvclN0eWxlIjp7IiRpZCI6IjQ4OSIsIkxpbmVDb2xvciI6eyIkcmVmIjoiOTYifSwiTGluZVdlaWdodCI6MS4wLCJMaW5lVHlwZSI6MCwiUGFyZW50U3R5bGUiOnsiJHJlZiI6Ijk1In19LCJWZXJ0aWNhbENvbm5lY3RvclN0eWxlIjp7IiRpZCI6IjQ5M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0OTEiLCJNYXJnaW4iOnsiJHJlZiI6IjEwMiJ9LCJQYWRkaW5nIjp7IiRyZWYiOiIxMDMifSwiQmFja2dyb3VuZCI6eyIkaWQiOiI0OTIiLCJDb2xvciI6eyIkaWQiOiI0OTMiLCJBIjoyNTUsIlIiOjkxLCJHIjoxNTUsIkIiOjIxM319LCJJc1Zpc2libGUiOnRydWUsIldpZHRoIjowLjAsIkhlaWdodCI6MTYuMCwiQm9yZGVyU3R5bGUiOnsiJGlkIjoiNDk0IiwiTGluZUNvbG9yIjp7IiRyZWYiOiIxMDUifSwiTGluZVdlaWdodCI6MC4wLCJMaW5lVHlwZSI6MCwiUGFyZW50U3R5bGUiOnsiJHJlZiI6IjEwNCJ9fSwiUGFyZW50U3R5bGUiOnsiJHJlZiI6IjEwMSJ9fSwiVGl0bGVTdHlsZSI6eyIkaWQiOiI0OTUiLCJGb250U2V0dGluZ3MiOnsiJGlkIjoiNDk2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5NyIsIkxpbmVDb2xvciI6bnVsbCwiTGluZVdlaWdodCI6MC4wLCJMaW5lVHlwZSI6MCwiUGFyZW50U3R5bGUiOm51bGx9LCJQYXJlbnRTdHlsZSI6eyIkcmVmIjoiMTA3In19LCJEYXRlU3R5bGUiOnsiJGlkIjoiNDk4IiwiRm9udFNldHRpbmdzIjp7IiRpZCI6IjQ5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AwIiwiTGluZUNvbG9yIjpudWxsLCJMaW5lV2VpZ2h0IjowLjAsIkxpbmVUeXBlIjowLCJQYXJlbnRTdHlsZSI6bnVsbH0sIlBhcmVudFN0eWxlIjp7IiRyZWYiOiIxMTQifX0sIkRhdGVGb3JtYXQiOnsiJHJlZiI6IjEyMSJ9LCJJc1Zpc2libGUiOnRydWUsIlBhcmVudFN0eWxlIjp7IiRyZWYiOiI4MCJ9fSwiSW5kZXgiOjE1LCJJZCI6ImEzMzhhODUyLTk5NWQtNDE1YS05YTU1LWRiMjA3NzhmYzAxNSIsIkltcG9ydElkIjpudWxsLCJUaXRsZSI6IkNyZWF0ZSBEZW1vIiwiTm90ZSI6bnVsbCwiSHlwZXJsaW5rIjpudWxsLCJJc0NoYW5nZWQiOmZhbHNlLCJJc05ldyI6ZmFsc2V9LHsiJGlkIjoiNTAxIiwiR3JvdXBOYW1lIjpudWxsLCJTdGFydERhdGUiOiIyMDE3LTA1LTE5VDAwOjAwOjAwWiIsIkVuZERhdGUiOiIyMDE3LTA1LTIwVDIzOjU5OjU5Ljk5OVoiLCJQZXJjZW50YWdlQ29tcGxldGUiOm51bGwsIlN0eWxlIjp7IiRpZCI6IjUwMiIsIlNoYXBlIjowLCJTaGFwZVRoaWNrbmVzcyI6MSwiRHVyYXRpb25Gb3JtYXQiOjAsIkluY2x1ZGVOb25Xb3JraW5nRGF5c0luRHVyYXRpb24iOnRydWUsIlBlcmNlbnRhZ2VDb21wbGV0ZVN0eWxlIjp7IiRpZCI6IjUwMyIsIkZvbnRTZXR0aW5ncyI6eyIkaWQiOiI1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MDUiLCJMaW5lQ29sb3IiOm51bGwsIkxpbmVXZWlnaHQiOjAuMCwiTGluZVR5cGUiOjAsIlBhcmVudFN0eWxlIjpudWxsfSwiUGFyZW50U3R5bGUiOnsiJHJlZiI6IjgxIn19LCJEdXJhdGlvblN0eWxlIjp7IiRpZCI6IjUwNiIsIkZvbnRTZXR0aW5ncyI6eyIkaWQiOiI1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DgiLCJMaW5lQ29sb3IiOm51bGwsIkxpbmVXZWlnaHQiOjAuMCwiTGluZVR5cGUiOjAsIlBhcmVudFN0eWxlIjpudWxsfSwiUGFyZW50U3R5bGUiOnsiJHJlZiI6Ijg4In19LCJIb3Jpem9udGFsQ29ubmVjdG9yU3R5bGUiOnsiJGlkIjoiNTA5IiwiTGluZUNvbG9yIjp7IiRyZWYiOiI5NiJ9LCJMaW5lV2VpZ2h0IjoxLjAsIkxpbmVUeXBlIjowLCJQYXJlbnRTdHlsZSI6eyIkcmVmIjoiOTUifX0sIlZlcnRpY2FsQ29ubmVjdG9yU3R5bGUiOnsiJGlkIjoiNTEw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UxMSIsIk1hcmdpbiI6eyIkcmVmIjoiMTAyIn0sIlBhZGRpbmciOnsiJHJlZiI6IjEwMyJ9LCJCYWNrZ3JvdW5kIjp7IiRpZCI6IjUxMiIsIkNvbG9yIjp7IiRpZCI6IjUxMyIsIkEiOjI1NSwiUiI6OTEsIkciOjE1NSwiQiI6MjEzfX0sIklzVmlzaWJsZSI6dHJ1ZSwiV2lkdGgiOjAuMCwiSGVpZ2h0IjoxNi4wLCJCb3JkZXJTdHlsZSI6eyIkaWQiOiI1MTQiLCJMaW5lQ29sb3IiOnsiJHJlZiI6IjEwNSJ9LCJMaW5lV2VpZ2h0IjowLjAsIkxpbmVUeXBlIjowLCJQYXJlbnRTdHlsZSI6eyIkcmVmIjoiMTA0In19LCJQYXJlbnRTdHlsZSI6eyIkcmVmIjoiMTAxIn19LCJUaXRsZVN0eWxlIjp7IiRpZCI6IjUxNSIsIkZvbnRTZXR0aW5ncyI6eyIkaWQiOiI1MTY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TE3IiwiTGluZUNvbG9yIjpudWxsLCJMaW5lV2VpZ2h0IjowLjAsIkxpbmVUeXBlIjowLCJQYXJlbnRTdHlsZSI6bnVsbH0sIlBhcmVudFN0eWxlIjp7IiRyZWYiOiIxMDcifX0sIkRhdGVTdHlsZSI6eyIkaWQiOiI1MTgiLCJGb250U2V0dGluZ3MiOnsiJGlkIjoiNTE5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1MjAiLCJMaW5lQ29sb3IiOm51bGwsIkxpbmVXZWlnaHQiOjAuMCwiTGluZVR5cGUiOjAsIlBhcmVudFN0eWxlIjpudWxsfSwiUGFyZW50U3R5bGUiOnsiJHJlZiI6IjExNCJ9fSwiRGF0ZUZvcm1hdCI6eyIkcmVmIjoiMTIxIn0sIklzVmlzaWJsZSI6dHJ1ZSwiUGFyZW50U3R5bGUiOnsiJHJlZiI6IjgwIn19LCJJbmRleCI6MTYsIklkIjoiYjdiNWQxMjctNThjMS00MDY3LWE4MWQtYmJlM2VjYzM4NmVlIiwiSW1wb3J0SWQiOm51bGwsIlRpdGxlIjoiRXhwbyBQcmVzZW50YXRpb24iLCJOb3RlIjpudWxsLCJIeXBlcmxpbmsiOm51bGwsIklzQ2hhbmdlZCI6ZmFsc2UsIklzTmV3IjpmYWxzZX0seyIkaWQiOiI1MjEiLCJHcm91cE5hbWUiOm51bGwsIlN0YXJ0RGF0ZSI6IjIwMTctMDYtMTJUMDA6MDA6MDBaIiwiRW5kRGF0ZSI6IjIwMTctMDYtMTZUMjM6NTk6NTkuOTk5WiIsIlBlcmNlbnRhZ2VDb21wbGV0ZSI6bnVsbCwiU3R5bGUiOnsiJGlkIjoiNTIyIiwiU2hhcGUiOjAsIlNoYXBlVGhpY2tuZXNzIjoxLCJEdXJhdGlvbkZvcm1hdCI6MCwiSW5jbHVkZU5vbldvcmtpbmdEYXlzSW5EdXJhdGlvbiI6dHJ1ZSwiUGVyY2VudGFnZUNvbXBsZXRlU3R5bGUiOnsiJGlkIjoiNTIzIiwiRm9udFNldHRpbmdzIjp7IiRpZCI6IjUy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yNSIsIkxpbmVDb2xvciI6bnVsbCwiTGluZVdlaWdodCI6MC4wLCJMaW5lVHlwZSI6MCwiUGFyZW50U3R5bGUiOm51bGx9LCJQYXJlbnRTdHlsZSI6eyIkcmVmIjoiODEifX0sIkR1cmF0aW9uU3R5bGUiOnsiJGlkIjoiNTI2IiwiRm9udFNldHRpbmdzIjp7IiRpZCI6IjUy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yOCIsIkxpbmVDb2xvciI6bnVsbCwiTGluZVdlaWdodCI6MC4wLCJMaW5lVHlwZSI6MCwiUGFyZW50U3R5bGUiOm51bGx9LCJQYXJlbnRTdHlsZSI6eyIkcmVmIjoiODgifX0sIkhvcml6b250YWxDb25uZWN0b3JTdHlsZSI6eyIkaWQiOiI1MjkiLCJMaW5lQ29sb3IiOnsiJHJlZiI6Ijk2In0sIkxpbmVXZWlnaHQiOjEuMCwiTGluZVR5cGUiOjAsIlBhcmVudFN0eWxlIjp7IiRyZWYiOiI5NSJ9fSwiVmVydGljYWxDb25uZWN0b3JTdHlsZSI6eyIkaWQiOiI1MzA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NTMxIiwiTWFyZ2luIjp7IiRyZWYiOiIxMDIifSwiUGFkZGluZyI6eyIkcmVmIjoiMTAzIn0sIkJhY2tncm91bmQiOnsiJGlkIjoiNTMyIiwiQ29sb3IiOnsiJGlkIjoiNTMzIiwiQSI6MjU1LCJSIjoxMTEsIkciOjQ5LCJCIjoxNTJ9fSwiSXNWaXNpYmxlIjp0cnVlLCJXaWR0aCI6MC4wLCJIZWlnaHQiOjE2LjAsIkJvcmRlclN0eWxlIjp7IiRpZCI6IjUzNCIsIkxpbmVDb2xvciI6eyIkcmVmIjoiMTA1In0sIkxpbmVXZWlnaHQiOjAuMCwiTGluZVR5cGUiOjAsIlBhcmVudFN0eWxlIjp7IiRyZWYiOiIxMDQifX0sIlBhcmVudFN0eWxlIjp7IiRyZWYiOiIxMDEifX0sIlRpdGxlU3R5bGUiOnsiJGlkIjoiNTM1IiwiRm9udFNldHRpbmdzIjp7IiRpZCI6IjUzN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zciLCJMaW5lQ29sb3IiOm51bGwsIkxpbmVXZWlnaHQiOjAuMCwiTGluZVR5cGUiOjAsIlBhcmVudFN0eWxlIjpudWxsfSwiUGFyZW50U3R5bGUiOnsiJHJlZiI6IjEwNyJ9fSwiRGF0ZVN0eWxlIjp7IiRpZCI6IjUzOCIsIkZvbnRTZXR0aW5ncyI6eyIkaWQiOiI1Mz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0MCIsIkxpbmVDb2xvciI6bnVsbCwiTGluZVdlaWdodCI6MC4wLCJMaW5lVHlwZSI6MCwiUGFyZW50U3R5bGUiOm51bGx9LCJQYXJlbnRTdHlsZSI6eyIkcmVmIjoiMTE0In19LCJEYXRlRm9ybWF0Ijp7IiRyZWYiOiIxMjEifSwiSXNWaXNpYmxlIjp0cnVlLCJQYXJlbnRTdHlsZSI6eyIkcmVmIjoiODAifX0sIkluZGV4IjoxNywiSWQiOiIwNWE5ZjY1OS1mMjlkLTQwYjEtYmU2NS0zMTA0ODg2NDhmNTgiLCJJbXBvcnRJZCI6bnVsbCwiVGl0bGUiOiJGaW5hbCBSZXBvcnQiLCJOb3RlIjpudWxsLCJIeXBlcmxpbmsiOm51bGwsIklzQ2hhbmdlZCI6ZmFsc2UsIklzTmV3IjpmYWxzZX0seyIkaWQiOiI1NDEiLCJHcm91cE5hbWUiOm51bGwsIlN0YXJ0RGF0ZSI6IjIwMTctMDYtMTRUMDA6MDA6MDBaIiwiRW5kRGF0ZSI6IjIwMTctMDYtMTdUMjM6NTk6NTkuOTk5WiIsIlBlcmNlbnRhZ2VDb21wbGV0ZSI6bnVsbCwiU3R5bGUiOnsiJGlkIjoiNTQyIiwiU2hhcGUiOjAsIlNoYXBlVGhpY2tuZXNzIjoxLCJEdXJhdGlvbkZvcm1hdCI6MCwiSW5jbHVkZU5vbldvcmtpbmdEYXlzSW5EdXJhdGlvbiI6dHJ1ZSwiUGVyY2VudGFnZUNvbXBsZXRlU3R5bGUiOnsiJGlkIjoiNTQzIiwiRm9udFNldHRpbmdzIjp7IiRpZCI6IjU0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0NSIsIkxpbmVDb2xvciI6bnVsbCwiTGluZVdlaWdodCI6MC4wLCJMaW5lVHlwZSI6MCwiUGFyZW50U3R5bGUiOm51bGx9LCJQYXJlbnRTdHlsZSI6eyIkcmVmIjoiODEifX0sIkR1cmF0aW9uU3R5bGUiOnsiJGlkIjoiNTQ2IiwiRm9udFNldHRpbmdzIjp7IiRpZCI6IjU0N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0OCIsIkxpbmVDb2xvciI6bnVsbCwiTGluZVdlaWdodCI6MC4wLCJMaW5lVHlwZSI6MCwiUGFyZW50U3R5bGUiOm51bGx9LCJQYXJlbnRTdHlsZSI6eyIkcmVmIjoiODgifX0sIkhvcml6b250YWxDb25uZWN0b3JTdHlsZSI6eyIkaWQiOiI1NDkiLCJMaW5lQ29sb3IiOnsiJHJlZiI6Ijk2In0sIkxpbmVXZWlnaHQiOjEuMCwiTGluZVR5cGUiOjAsIlBhcmVudFN0eWxlIjp7IiRyZWYiOiI5NSJ9fSwiVmVydGljYWxDb25uZWN0b3JTdHlsZSI6eyIkaWQiOiI1NTA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NTUxIiwiTWFyZ2luIjp7IiRyZWYiOiIxMDIifSwiUGFkZGluZyI6eyIkcmVmIjoiMTAzIn0sIkJhY2tncm91bmQiOnsiJGlkIjoiNTUyIiwiQ29sb3IiOnsiJGlkIjoiNTUzIiwiQSI6MjU1LCJSIjoxMTEsIkciOjQ5LCJCIjoxNTJ9fSwiSXNWaXNpYmxlIjp0cnVlLCJXaWR0aCI6MC4wLCJIZWlnaHQiOjE2LjAsIkJvcmRlclN0eWxlIjp7IiRpZCI6IjU1NCIsIkxpbmVDb2xvciI6eyIkcmVmIjoiMTA1In0sIkxpbmVXZWlnaHQiOjAuMCwiTGluZVR5cGUiOjAsIlBhcmVudFN0eWxlIjp7IiRyZWYiOiIxMDQifX0sIlBhcmVudFN0eWxlIjp7IiRyZWYiOiIxMDEifX0sIlRpdGxlU3R5bGUiOnsiJGlkIjoiNTU1IiwiRm9udFNldHRpbmdzIjp7IiRpZCI6IjU1N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NTciLCJMaW5lQ29sb3IiOm51bGwsIkxpbmVXZWlnaHQiOjAuMCwiTGluZVR5cGUiOjAsIlBhcmVudFN0eWxlIjpudWxsfSwiUGFyZW50U3R5bGUiOnsiJHJlZiI6IjEwNyJ9fSwiRGF0ZVN0eWxlIjp7IiRpZCI6IjU1OCIsIkZvbnRTZXR0aW5ncyI6eyIkaWQiOiI1N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2MCIsIkxpbmVDb2xvciI6bnVsbCwiTGluZVdlaWdodCI6MC4wLCJMaW5lVHlwZSI6MCwiUGFyZW50U3R5bGUiOm51bGx9LCJQYXJlbnRTdHlsZSI6eyIkcmVmIjoiMTE0In19LCJEYXRlRm9ybWF0Ijp7IiRyZWYiOiIxMjEifSwiSXNWaXNpYmxlIjp0cnVlLCJQYXJlbnRTdHlsZSI6eyIkcmVmIjoiODAifX0sIkluZGV4IjoxOCwiSWQiOiJmOWE3Zjc3NS05OTY5LTRlN2MtYWM2ZC1jOTU1YzAzZGJiYWMiLCJJbXBvcnRJZCI6bnVsbCwiVGl0bGUiOiJGaW5hbCBMYXVuY2giLCJOb3RlIjpudWxsLCJIeXBlcmxpbmsiOm51bGwsIklzQ2hhbmdlZCI6ZmFsc2UsIklzTmV3IjpmYWxzZX1dLCJNc1Byb2plY3RJdGVtc1RyZWUiOnsiJGlkIjoiNTYxIiwiUm9vdCI6eyJJbXBvcnRJZCI6bnVsbCwiSXNJbXBvcnRlZCI6ZmFsc2UsIkNoaWxkcmVuIjpbXX19LCJNZXRhZGF0YSI6eyIkaWQiOiI1NjIifSwiU2V0dGluZ3MiOnsiJGlkIjoiNTYzIiwiSW1wYU9wdGlvbnMiOnsiJGlkIjoiNTY0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2016-11-03T20:24:44Z</dcterms:modified>
</cp:coreProperties>
</file>