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F864-92BA-45AB-A704-95F6CA3F7C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Fall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#25</a:t>
            </a:r>
          </a:p>
          <a:p>
            <a:r>
              <a:rPr lang="en-US" dirty="0"/>
              <a:t>Natasha Anisimova, Terrance Lee, Albert Morgan</a:t>
            </a:r>
          </a:p>
        </p:txBody>
      </p:sp>
    </p:spTree>
    <p:extLst>
      <p:ext uri="{BB962C8B-B14F-4D97-AF65-F5344CB8AC3E}">
        <p14:creationId xmlns:p14="http://schemas.microsoft.com/office/powerpoint/2010/main" val="315844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assigned to the High-Altitude Rocketry Challenge!</a:t>
            </a:r>
          </a:p>
        </p:txBody>
      </p:sp>
    </p:spTree>
    <p:extLst>
      <p:ext uri="{BB962C8B-B14F-4D97-AF65-F5344CB8AC3E}">
        <p14:creationId xmlns:p14="http://schemas.microsoft.com/office/powerpoint/2010/main" val="15432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9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3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2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5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45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Fall Progress Report</vt:lpstr>
      <vt:lpstr>Week 1 - 3</vt:lpstr>
      <vt:lpstr>Week 4</vt:lpstr>
      <vt:lpstr>Week 5</vt:lpstr>
      <vt:lpstr>Week 6</vt:lpstr>
      <vt:lpstr>Week 7</vt:lpstr>
      <vt:lpstr>Week 8</vt:lpstr>
      <vt:lpstr>Week 9</vt:lpstr>
      <vt:lpstr>Week 10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Progress Report</dc:title>
  <dc:creator>Cepribro</dc:creator>
  <cp:lastModifiedBy>Cepribro</cp:lastModifiedBy>
  <cp:revision>1</cp:revision>
  <dcterms:created xsi:type="dcterms:W3CDTF">2016-12-01T19:23:43Z</dcterms:created>
  <dcterms:modified xsi:type="dcterms:W3CDTF">2016-12-01T19:27:37Z</dcterms:modified>
</cp:coreProperties>
</file>