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Google Drive\EVENTOS\100NARIO BAUHAUS (2019)\Página web\Imágenes\img historia\Stol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76057" cy="68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-10168" y="0"/>
            <a:ext cx="323528" cy="682950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Carnet de profesora de </a:t>
            </a:r>
            <a:r>
              <a:rPr lang="es-ES" sz="900" dirty="0" err="1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Gunta</a:t>
            </a:r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 </a:t>
            </a:r>
            <a:r>
              <a:rPr lang="es-ES" sz="900" dirty="0" err="1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Stölzl</a:t>
            </a:r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 | Fotografía 1926 | Autor desconocido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Futura Light" pitchFamily="50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88585" y="1184"/>
            <a:ext cx="3888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>
                <a:latin typeface="Century Gothic" pitchFamily="34" charset="0"/>
              </a:rPr>
              <a:t>pincha aquí</a:t>
            </a:r>
            <a:endParaRPr lang="es-ES" sz="80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5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Google Drive\EVENTOS\100NARIO BAUHAUS (2019)\Página web\Imágenes\img historia\Stol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76057" cy="68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-10168" y="0"/>
            <a:ext cx="323528" cy="682950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Carnet de profesora de </a:t>
            </a:r>
            <a:r>
              <a:rPr lang="es-ES" sz="900" dirty="0" err="1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Gunta</a:t>
            </a:r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 </a:t>
            </a:r>
            <a:r>
              <a:rPr lang="es-ES" sz="900" dirty="0" err="1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Stölzl</a:t>
            </a:r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 | Fotografía 1926 | Autor desconocido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Futura Light" pitchFamily="50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88585" y="1184"/>
            <a:ext cx="38884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pincha aquí</a:t>
            </a:r>
          </a:p>
          <a:p>
            <a:r>
              <a:rPr lang="es-ES" sz="8000" b="1" dirty="0" smtClean="0">
                <a:latin typeface="Century Gothic" pitchFamily="34" charset="0"/>
              </a:rPr>
              <a:t>para</a:t>
            </a:r>
          </a:p>
          <a:p>
            <a:r>
              <a:rPr lang="es-ES" sz="8000" b="1" dirty="0" smtClean="0">
                <a:latin typeface="Century Gothic" pitchFamily="34" charset="0"/>
              </a:rPr>
              <a:t>saber</a:t>
            </a:r>
          </a:p>
        </p:txBody>
      </p:sp>
    </p:spTree>
    <p:extLst>
      <p:ext uri="{BB962C8B-B14F-4D97-AF65-F5344CB8AC3E}">
        <p14:creationId xmlns:p14="http://schemas.microsoft.com/office/powerpoint/2010/main" val="344507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Google Drive\EVENTOS\100NARIO BAUHAUS (2019)\Página web\Imágenes\img historia\Stol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76057" cy="68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-10168" y="0"/>
            <a:ext cx="323528" cy="682950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Carnet de profesora de </a:t>
            </a:r>
            <a:r>
              <a:rPr lang="es-ES" sz="900" dirty="0" err="1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Gunta</a:t>
            </a:r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 </a:t>
            </a:r>
            <a:r>
              <a:rPr lang="es-ES" sz="900" dirty="0" err="1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Stölzl</a:t>
            </a:r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 | Fotografía 1926 | Autor desconocido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Futura Light" pitchFamily="50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88585" y="1184"/>
            <a:ext cx="38884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pincha aquí</a:t>
            </a:r>
          </a:p>
          <a:p>
            <a:r>
              <a:rPr lang="es-ES" sz="80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para</a:t>
            </a:r>
          </a:p>
          <a:p>
            <a:r>
              <a:rPr lang="es-ES" sz="8000" b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saber</a:t>
            </a:r>
          </a:p>
          <a:p>
            <a:r>
              <a:rPr lang="es-ES" sz="8000" b="1" dirty="0" smtClean="0">
                <a:latin typeface="Century Gothic" pitchFamily="34" charset="0"/>
              </a:rPr>
              <a:t>más</a:t>
            </a:r>
            <a:endParaRPr lang="es-ES" sz="80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7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ear\Google Drive\EVENTOS\100NARIO BAUHAUS (2019)\Página web\Imágenes\img historia\Stol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76057" cy="68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-10168" y="0"/>
            <a:ext cx="323528" cy="682950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Carnet de profesora de </a:t>
            </a:r>
            <a:r>
              <a:rPr lang="es-ES" sz="900" dirty="0" err="1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Gunta</a:t>
            </a:r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 </a:t>
            </a:r>
            <a:r>
              <a:rPr lang="es-ES" sz="900" dirty="0" err="1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Stölzl</a:t>
            </a:r>
            <a:r>
              <a:rPr lang="es-ES" sz="900" dirty="0" smtClean="0">
                <a:solidFill>
                  <a:schemeClr val="bg1">
                    <a:lumMod val="50000"/>
                  </a:schemeClr>
                </a:solidFill>
                <a:latin typeface="Futura Light" pitchFamily="50" charset="0"/>
              </a:rPr>
              <a:t> | Fotografía 1926 | Autor desconocido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Futura Light" pitchFamily="50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88585" y="1184"/>
            <a:ext cx="405541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strike="sngStrike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pincha aquí</a:t>
            </a:r>
          </a:p>
          <a:p>
            <a:r>
              <a:rPr lang="es-ES" sz="8000" b="1" strike="sngStrike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para</a:t>
            </a:r>
          </a:p>
          <a:p>
            <a:r>
              <a:rPr lang="es-ES" sz="8000" b="1" strike="sngStrike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saber</a:t>
            </a:r>
          </a:p>
          <a:p>
            <a:r>
              <a:rPr lang="es-ES" sz="7800" b="1" dirty="0" smtClean="0">
                <a:solidFill>
                  <a:srgbClr val="CC66FF"/>
                </a:solidFill>
                <a:latin typeface="Century Gothic" pitchFamily="34" charset="0"/>
              </a:rPr>
              <a:t>mujeres</a:t>
            </a:r>
            <a:endParaRPr lang="es-ES" sz="7800" b="1" dirty="0">
              <a:solidFill>
                <a:srgbClr val="CC66FF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08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</Words>
  <Application>Microsoft Office PowerPoint</Application>
  <PresentationFormat>Presentación en pantalla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Aranda</dc:creator>
  <cp:lastModifiedBy>Andrea Aranda</cp:lastModifiedBy>
  <cp:revision>2</cp:revision>
  <dcterms:created xsi:type="dcterms:W3CDTF">2019-09-18T18:22:32Z</dcterms:created>
  <dcterms:modified xsi:type="dcterms:W3CDTF">2019-09-18T18:47:21Z</dcterms:modified>
</cp:coreProperties>
</file>