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</p:sldIdLst>
  <p:sldSz cx="6858000" cy="9144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2530" y="-10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18/09/2019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18/09/2019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18/09/2019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18/09/2019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rear\Google Drive\EVENTOS\100NARIO BAUHAUS (2019)\Página web\Imágenes\img historia\pedagogia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365" b="16262"/>
          <a:stretch/>
        </p:blipFill>
        <p:spPr bwMode="auto">
          <a:xfrm>
            <a:off x="-16630" y="-3768"/>
            <a:ext cx="6874630" cy="5325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3832" y="4932040"/>
            <a:ext cx="685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0" b="1" dirty="0" smtClean="0">
                <a:latin typeface="Century Gothic" pitchFamily="34" charset="0"/>
              </a:rPr>
              <a:t>pincha aquí</a:t>
            </a:r>
          </a:p>
        </p:txBody>
      </p:sp>
    </p:spTree>
    <p:extLst>
      <p:ext uri="{BB962C8B-B14F-4D97-AF65-F5344CB8AC3E}">
        <p14:creationId xmlns:p14="http://schemas.microsoft.com/office/powerpoint/2010/main" val="2637333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rear\Google Drive\EVENTOS\100NARIO BAUHAUS (2019)\Página web\Imágenes\img historia\pedagogia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365" b="16262"/>
          <a:stretch/>
        </p:blipFill>
        <p:spPr bwMode="auto">
          <a:xfrm>
            <a:off x="-16630" y="-3768"/>
            <a:ext cx="6874630" cy="5325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3832" y="4932040"/>
            <a:ext cx="6858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0" b="1" dirty="0" smtClean="0">
                <a:solidFill>
                  <a:schemeClr val="bg1">
                    <a:lumMod val="85000"/>
                  </a:schemeClr>
                </a:solidFill>
                <a:latin typeface="Century Gothic" pitchFamily="34" charset="0"/>
              </a:rPr>
              <a:t>pincha aquí</a:t>
            </a:r>
          </a:p>
          <a:p>
            <a:pPr algn="ctr"/>
            <a:r>
              <a:rPr lang="es-ES" sz="8000" b="1" dirty="0" smtClean="0">
                <a:latin typeface="Century Gothic" pitchFamily="34" charset="0"/>
              </a:rPr>
              <a:t>para saber</a:t>
            </a:r>
            <a:endParaRPr lang="es-ES" sz="8000" b="1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288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rear\Google Drive\EVENTOS\100NARIO BAUHAUS (2019)\Página web\Imágenes\img historia\pedagogia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365" b="16262"/>
          <a:stretch/>
        </p:blipFill>
        <p:spPr bwMode="auto">
          <a:xfrm>
            <a:off x="-16630" y="-3768"/>
            <a:ext cx="6874630" cy="5325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3832" y="4932040"/>
            <a:ext cx="6858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0" b="1" dirty="0" smtClean="0">
                <a:solidFill>
                  <a:schemeClr val="bg1">
                    <a:lumMod val="85000"/>
                  </a:schemeClr>
                </a:solidFill>
                <a:latin typeface="Century Gothic" pitchFamily="34" charset="0"/>
              </a:rPr>
              <a:t>pincha aquí</a:t>
            </a:r>
          </a:p>
          <a:p>
            <a:pPr algn="ctr"/>
            <a:r>
              <a:rPr lang="es-ES" sz="8000" b="1" dirty="0" smtClean="0">
                <a:solidFill>
                  <a:schemeClr val="bg1">
                    <a:lumMod val="85000"/>
                  </a:schemeClr>
                </a:solidFill>
                <a:latin typeface="Century Gothic" pitchFamily="34" charset="0"/>
              </a:rPr>
              <a:t>para saber</a:t>
            </a:r>
          </a:p>
          <a:p>
            <a:pPr algn="ctr"/>
            <a:r>
              <a:rPr lang="es-ES" sz="8000" b="1" dirty="0" smtClean="0">
                <a:latin typeface="Century Gothic" pitchFamily="34" charset="0"/>
              </a:rPr>
              <a:t>más</a:t>
            </a:r>
            <a:endParaRPr lang="es-ES" sz="8000" b="1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650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rear\Google Drive\EVENTOS\100NARIO BAUHAUS (2019)\Página web\Imágenes\img historia\pedagogia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365" b="16262"/>
          <a:stretch/>
        </p:blipFill>
        <p:spPr bwMode="auto">
          <a:xfrm>
            <a:off x="-16630" y="-3768"/>
            <a:ext cx="6874630" cy="5325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3832" y="4932040"/>
            <a:ext cx="6858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0" b="1" strike="sngStrike" dirty="0" smtClean="0">
                <a:solidFill>
                  <a:schemeClr val="bg1">
                    <a:lumMod val="85000"/>
                  </a:schemeClr>
                </a:solidFill>
                <a:latin typeface="Century Gothic" pitchFamily="34" charset="0"/>
              </a:rPr>
              <a:t>pincha aquí</a:t>
            </a:r>
          </a:p>
          <a:p>
            <a:pPr algn="ctr"/>
            <a:r>
              <a:rPr lang="es-ES" sz="8000" b="1" dirty="0" smtClean="0">
                <a:solidFill>
                  <a:srgbClr val="FF0000"/>
                </a:solidFill>
                <a:latin typeface="Century Gothic" pitchFamily="34" charset="0"/>
              </a:rPr>
              <a:t>pedagogía</a:t>
            </a:r>
          </a:p>
          <a:p>
            <a:pPr algn="ctr"/>
            <a:r>
              <a:rPr lang="es-ES" sz="8000" b="1" strike="sngStrike" dirty="0" smtClean="0">
                <a:solidFill>
                  <a:schemeClr val="bg1">
                    <a:lumMod val="85000"/>
                  </a:schemeClr>
                </a:solidFill>
                <a:latin typeface="Century Gothic" pitchFamily="34" charset="0"/>
              </a:rPr>
              <a:t>más</a:t>
            </a:r>
            <a:endParaRPr lang="es-ES" sz="8000" b="1" strike="sngStrike" dirty="0">
              <a:solidFill>
                <a:schemeClr val="bg1">
                  <a:lumMod val="85000"/>
                </a:schemeClr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1869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Presentación en pantalla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Andrea Aranda</dc:creator>
  <cp:lastModifiedBy>Andrea Aranda</cp:lastModifiedBy>
  <cp:revision>1</cp:revision>
  <dcterms:created xsi:type="dcterms:W3CDTF">2019-09-18T18:50:17Z</dcterms:created>
  <dcterms:modified xsi:type="dcterms:W3CDTF">2019-09-18T18:57:26Z</dcterms:modified>
</cp:coreProperties>
</file>