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Documents\vidagif\2. Weimarf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6136" cy="44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68144" y="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latin typeface="Century Gothic" pitchFamily="34" charset="0"/>
              </a:rPr>
              <a:t>pincha </a:t>
            </a:r>
            <a:endParaRPr lang="es-ES" sz="7200" b="1" dirty="0" smtClean="0">
              <a:latin typeface="Century Gothic" pitchFamily="34" charset="0"/>
            </a:endParaRPr>
          </a:p>
          <a:p>
            <a:r>
              <a:rPr lang="es-ES" sz="7200" b="1" dirty="0" smtClean="0">
                <a:latin typeface="Century Gothic" pitchFamily="34" charset="0"/>
              </a:rPr>
              <a:t>aquí</a:t>
            </a:r>
            <a:endParaRPr lang="es-ES" sz="7200" b="1" dirty="0" smtClean="0">
              <a:latin typeface="Century Gothi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17185" y="4458566"/>
            <a:ext cx="5813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Bauhausfest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en Ilmschlösschen,  Weimar | Foto: 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Louis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Held 29.11.1924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2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Documents\vidagif\2. Weimarf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6136" cy="44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68144" y="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</a:t>
            </a:r>
            <a:endParaRPr lang="es-ES" sz="7200" b="1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aquí</a:t>
            </a:r>
            <a:endParaRPr lang="es-ES" sz="7200" b="1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dirty="0" smtClean="0">
                <a:latin typeface="Century Gothic" pitchFamily="34" charset="0"/>
              </a:rPr>
              <a:t>para </a:t>
            </a:r>
            <a:endParaRPr lang="es-ES" sz="7200" b="1" dirty="0" smtClean="0">
              <a:latin typeface="Century Gothic" pitchFamily="34" charset="0"/>
            </a:endParaRPr>
          </a:p>
          <a:p>
            <a:r>
              <a:rPr lang="es-ES" sz="7200" b="1" dirty="0" smtClean="0">
                <a:latin typeface="Century Gothic" pitchFamily="34" charset="0"/>
              </a:rPr>
              <a:t>saber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17185" y="4458566"/>
            <a:ext cx="5813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Bauhausfest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en Ilmschlösschen,  Weimar | Foto: 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Louis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Held 29.11.1924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Documents\vidagif\2. Weimarf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6136" cy="44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68144" y="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</a:t>
            </a:r>
            <a:endParaRPr lang="es-ES" sz="7200" b="1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aquí</a:t>
            </a:r>
            <a:endParaRPr lang="es-ES" sz="7200" b="1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para </a:t>
            </a:r>
            <a:endParaRPr lang="es-ES" sz="7200" b="1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saber</a:t>
            </a:r>
          </a:p>
          <a:p>
            <a:r>
              <a:rPr lang="es-ES" sz="7200" b="1" dirty="0" smtClean="0">
                <a:latin typeface="Century Gothic" pitchFamily="34" charset="0"/>
              </a:rPr>
              <a:t>más</a:t>
            </a:r>
            <a:endParaRPr lang="es-ES" sz="7200" b="1" dirty="0" smtClean="0">
              <a:latin typeface="Century 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17185" y="4458566"/>
            <a:ext cx="5813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Bauhausfest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en Ilmschlösschen,  Weimar | Foto: 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Louis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Held 29.11.1924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Documents\vidagif\2. Weimarf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6136" cy="44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68144" y="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</a:t>
            </a:r>
            <a:endParaRPr lang="es-ES" sz="7200" b="1" strike="sngStrike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aquí</a:t>
            </a:r>
            <a:endParaRPr lang="es-ES" sz="7200" b="1" strike="sngStrike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para </a:t>
            </a:r>
            <a:endParaRPr lang="es-ES" sz="7200" b="1" strike="sngStrike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  <a:p>
            <a:r>
              <a:rPr lang="es-ES" sz="72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saber</a:t>
            </a:r>
          </a:p>
          <a:p>
            <a:r>
              <a:rPr lang="es-ES" sz="72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más</a:t>
            </a:r>
            <a:endParaRPr lang="es-ES" sz="7200" b="1" strike="sngStrike" dirty="0" smtClean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566675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7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itchFamily="34" charset="0"/>
              </a:rPr>
              <a:t>v</a:t>
            </a:r>
            <a:r>
              <a:rPr lang="es-E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itchFamily="34" charset="0"/>
              </a:rPr>
              <a:t>ida en la Bauhaus</a:t>
            </a:r>
            <a:endParaRPr lang="es-ES" sz="7200" b="1" dirty="0">
              <a:solidFill>
                <a:schemeClr val="accent5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17185" y="4458566"/>
            <a:ext cx="5813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Bauhausfest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en Ilmschlösschen,  Weimar | Foto: 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Louis </a:t>
            </a:r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Held 29.11.1924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3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Aranda</dc:creator>
  <cp:lastModifiedBy>Andrea Aranda</cp:lastModifiedBy>
  <cp:revision>2</cp:revision>
  <dcterms:created xsi:type="dcterms:W3CDTF">2019-09-18T20:15:26Z</dcterms:created>
  <dcterms:modified xsi:type="dcterms:W3CDTF">2019-09-18T20:25:44Z</dcterms:modified>
</cp:coreProperties>
</file>