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media/image1.png" ContentType="image/png"/>
  <Override PartName="/ppt/media/image2.png" ContentType="image/png"/>
  <Override PartName="/ppt/media/image9.jpeg" ContentType="image/jpe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jpeg" ContentType="image/jpeg"/>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80680" y="205920"/>
            <a:ext cx="6014160" cy="85716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25" name="PlaceHolder 2"/>
          <p:cNvSpPr>
            <a:spLocks noGrp="1"/>
          </p:cNvSpPr>
          <p:nvPr>
            <p:ph type="body"/>
          </p:nvPr>
        </p:nvSpPr>
        <p:spPr>
          <a:xfrm>
            <a:off x="580680" y="1352520"/>
            <a:ext cx="6014160" cy="1507680"/>
          </a:xfrm>
          <a:prstGeom prst="rect">
            <a:avLst/>
          </a:prstGeom>
        </p:spPr>
        <p:txBody>
          <a:bodyPr lIns="0" rIns="0" tIns="0" bIns="0">
            <a:normAutofit/>
          </a:bodyPr>
          <a:p>
            <a:endParaRPr b="0" lang="en-IN" sz="1400" spc="-1" strike="noStrike">
              <a:solidFill>
                <a:srgbClr val="000000"/>
              </a:solidFill>
              <a:latin typeface="Arial"/>
            </a:endParaRPr>
          </a:p>
        </p:txBody>
      </p:sp>
      <p:sp>
        <p:nvSpPr>
          <p:cNvPr id="26" name="PlaceHolder 3"/>
          <p:cNvSpPr>
            <a:spLocks noGrp="1"/>
          </p:cNvSpPr>
          <p:nvPr>
            <p:ph type="body"/>
          </p:nvPr>
        </p:nvSpPr>
        <p:spPr>
          <a:xfrm>
            <a:off x="580680" y="3003840"/>
            <a:ext cx="6014160" cy="150768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80680" y="205920"/>
            <a:ext cx="6014160" cy="85716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28" name="PlaceHolder 2"/>
          <p:cNvSpPr>
            <a:spLocks noGrp="1"/>
          </p:cNvSpPr>
          <p:nvPr>
            <p:ph type="body"/>
          </p:nvPr>
        </p:nvSpPr>
        <p:spPr>
          <a:xfrm>
            <a:off x="580680" y="1352520"/>
            <a:ext cx="2934720" cy="1507680"/>
          </a:xfrm>
          <a:prstGeom prst="rect">
            <a:avLst/>
          </a:prstGeom>
        </p:spPr>
        <p:txBody>
          <a:bodyPr lIns="0" rIns="0" tIns="0" bIns="0">
            <a:normAutofit/>
          </a:bodyPr>
          <a:p>
            <a:endParaRPr b="0" lang="en-IN" sz="1400" spc="-1" strike="noStrike">
              <a:solidFill>
                <a:srgbClr val="000000"/>
              </a:solidFill>
              <a:latin typeface="Arial"/>
            </a:endParaRPr>
          </a:p>
        </p:txBody>
      </p:sp>
      <p:sp>
        <p:nvSpPr>
          <p:cNvPr id="29" name="PlaceHolder 3"/>
          <p:cNvSpPr>
            <a:spLocks noGrp="1"/>
          </p:cNvSpPr>
          <p:nvPr>
            <p:ph type="body"/>
          </p:nvPr>
        </p:nvSpPr>
        <p:spPr>
          <a:xfrm>
            <a:off x="3662640" y="1352520"/>
            <a:ext cx="2934720" cy="1507680"/>
          </a:xfrm>
          <a:prstGeom prst="rect">
            <a:avLst/>
          </a:prstGeom>
        </p:spPr>
        <p:txBody>
          <a:bodyPr lIns="0" rIns="0" tIns="0" bIns="0">
            <a:normAutofit/>
          </a:bodyPr>
          <a:p>
            <a:endParaRPr b="0" lang="en-IN" sz="1400" spc="-1" strike="noStrike">
              <a:solidFill>
                <a:srgbClr val="000000"/>
              </a:solidFill>
              <a:latin typeface="Arial"/>
            </a:endParaRPr>
          </a:p>
        </p:txBody>
      </p:sp>
      <p:sp>
        <p:nvSpPr>
          <p:cNvPr id="30" name="PlaceHolder 4"/>
          <p:cNvSpPr>
            <a:spLocks noGrp="1"/>
          </p:cNvSpPr>
          <p:nvPr>
            <p:ph type="body"/>
          </p:nvPr>
        </p:nvSpPr>
        <p:spPr>
          <a:xfrm>
            <a:off x="580680" y="3003840"/>
            <a:ext cx="2934720" cy="1507680"/>
          </a:xfrm>
          <a:prstGeom prst="rect">
            <a:avLst/>
          </a:prstGeom>
        </p:spPr>
        <p:txBody>
          <a:bodyPr lIns="0" rIns="0" tIns="0" bIns="0">
            <a:normAutofit/>
          </a:bodyPr>
          <a:p>
            <a:endParaRPr b="0" lang="en-IN" sz="1400" spc="-1" strike="noStrike">
              <a:solidFill>
                <a:srgbClr val="000000"/>
              </a:solidFill>
              <a:latin typeface="Arial"/>
            </a:endParaRPr>
          </a:p>
        </p:txBody>
      </p:sp>
      <p:sp>
        <p:nvSpPr>
          <p:cNvPr id="31" name="PlaceHolder 5"/>
          <p:cNvSpPr>
            <a:spLocks noGrp="1"/>
          </p:cNvSpPr>
          <p:nvPr>
            <p:ph type="body"/>
          </p:nvPr>
        </p:nvSpPr>
        <p:spPr>
          <a:xfrm>
            <a:off x="3662640" y="3003840"/>
            <a:ext cx="2934720" cy="150768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80680" y="205920"/>
            <a:ext cx="6014160" cy="85716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33" name="PlaceHolder 2"/>
          <p:cNvSpPr>
            <a:spLocks noGrp="1"/>
          </p:cNvSpPr>
          <p:nvPr>
            <p:ph type="body"/>
          </p:nvPr>
        </p:nvSpPr>
        <p:spPr>
          <a:xfrm>
            <a:off x="580680" y="1352520"/>
            <a:ext cx="1936440" cy="1507680"/>
          </a:xfrm>
          <a:prstGeom prst="rect">
            <a:avLst/>
          </a:prstGeom>
        </p:spPr>
        <p:txBody>
          <a:bodyPr lIns="0" rIns="0" tIns="0" bIns="0">
            <a:normAutofit/>
          </a:bodyPr>
          <a:p>
            <a:endParaRPr b="0" lang="en-IN" sz="1400" spc="-1" strike="noStrike">
              <a:solidFill>
                <a:srgbClr val="000000"/>
              </a:solidFill>
              <a:latin typeface="Arial"/>
            </a:endParaRPr>
          </a:p>
        </p:txBody>
      </p:sp>
      <p:sp>
        <p:nvSpPr>
          <p:cNvPr id="34" name="PlaceHolder 3"/>
          <p:cNvSpPr>
            <a:spLocks noGrp="1"/>
          </p:cNvSpPr>
          <p:nvPr>
            <p:ph type="body"/>
          </p:nvPr>
        </p:nvSpPr>
        <p:spPr>
          <a:xfrm>
            <a:off x="2614320" y="1352520"/>
            <a:ext cx="1936440" cy="1507680"/>
          </a:xfrm>
          <a:prstGeom prst="rect">
            <a:avLst/>
          </a:prstGeom>
        </p:spPr>
        <p:txBody>
          <a:bodyPr lIns="0" rIns="0" tIns="0" bIns="0">
            <a:normAutofit/>
          </a:bodyPr>
          <a:p>
            <a:endParaRPr b="0" lang="en-IN" sz="1400" spc="-1" strike="noStrike">
              <a:solidFill>
                <a:srgbClr val="000000"/>
              </a:solidFill>
              <a:latin typeface="Arial"/>
            </a:endParaRPr>
          </a:p>
        </p:txBody>
      </p:sp>
      <p:sp>
        <p:nvSpPr>
          <p:cNvPr id="35" name="PlaceHolder 4"/>
          <p:cNvSpPr>
            <a:spLocks noGrp="1"/>
          </p:cNvSpPr>
          <p:nvPr>
            <p:ph type="body"/>
          </p:nvPr>
        </p:nvSpPr>
        <p:spPr>
          <a:xfrm>
            <a:off x="4647960" y="1352520"/>
            <a:ext cx="1936440" cy="1507680"/>
          </a:xfrm>
          <a:prstGeom prst="rect">
            <a:avLst/>
          </a:prstGeom>
        </p:spPr>
        <p:txBody>
          <a:bodyPr lIns="0" rIns="0" tIns="0" bIns="0">
            <a:normAutofit/>
          </a:bodyPr>
          <a:p>
            <a:endParaRPr b="0" lang="en-IN" sz="1400" spc="-1" strike="noStrike">
              <a:solidFill>
                <a:srgbClr val="000000"/>
              </a:solidFill>
              <a:latin typeface="Arial"/>
            </a:endParaRPr>
          </a:p>
        </p:txBody>
      </p:sp>
      <p:sp>
        <p:nvSpPr>
          <p:cNvPr id="36" name="PlaceHolder 5"/>
          <p:cNvSpPr>
            <a:spLocks noGrp="1"/>
          </p:cNvSpPr>
          <p:nvPr>
            <p:ph type="body"/>
          </p:nvPr>
        </p:nvSpPr>
        <p:spPr>
          <a:xfrm>
            <a:off x="580680" y="3003840"/>
            <a:ext cx="1936440" cy="1507680"/>
          </a:xfrm>
          <a:prstGeom prst="rect">
            <a:avLst/>
          </a:prstGeom>
        </p:spPr>
        <p:txBody>
          <a:bodyPr lIns="0" rIns="0" tIns="0" bIns="0">
            <a:normAutofit/>
          </a:bodyPr>
          <a:p>
            <a:endParaRPr b="0" lang="en-IN" sz="1400" spc="-1" strike="noStrike">
              <a:solidFill>
                <a:srgbClr val="000000"/>
              </a:solidFill>
              <a:latin typeface="Arial"/>
            </a:endParaRPr>
          </a:p>
        </p:txBody>
      </p:sp>
      <p:sp>
        <p:nvSpPr>
          <p:cNvPr id="37" name="PlaceHolder 6"/>
          <p:cNvSpPr>
            <a:spLocks noGrp="1"/>
          </p:cNvSpPr>
          <p:nvPr>
            <p:ph type="body"/>
          </p:nvPr>
        </p:nvSpPr>
        <p:spPr>
          <a:xfrm>
            <a:off x="2614320" y="3003840"/>
            <a:ext cx="1936440" cy="1507680"/>
          </a:xfrm>
          <a:prstGeom prst="rect">
            <a:avLst/>
          </a:prstGeom>
        </p:spPr>
        <p:txBody>
          <a:bodyPr lIns="0" rIns="0" tIns="0" bIns="0">
            <a:normAutofit/>
          </a:bodyPr>
          <a:p>
            <a:endParaRPr b="0" lang="en-IN" sz="1400" spc="-1" strike="noStrike">
              <a:solidFill>
                <a:srgbClr val="000000"/>
              </a:solidFill>
              <a:latin typeface="Arial"/>
            </a:endParaRPr>
          </a:p>
        </p:txBody>
      </p:sp>
      <p:sp>
        <p:nvSpPr>
          <p:cNvPr id="38" name="PlaceHolder 7"/>
          <p:cNvSpPr>
            <a:spLocks noGrp="1"/>
          </p:cNvSpPr>
          <p:nvPr>
            <p:ph type="body"/>
          </p:nvPr>
        </p:nvSpPr>
        <p:spPr>
          <a:xfrm>
            <a:off x="4647960" y="3003840"/>
            <a:ext cx="1936440" cy="150768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580680" y="205920"/>
            <a:ext cx="6014160" cy="85716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44" name="PlaceHolder 2"/>
          <p:cNvSpPr>
            <a:spLocks noGrp="1"/>
          </p:cNvSpPr>
          <p:nvPr>
            <p:ph type="subTitle"/>
          </p:nvPr>
        </p:nvSpPr>
        <p:spPr>
          <a:xfrm>
            <a:off x="580680" y="1352520"/>
            <a:ext cx="6014160" cy="316152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580680" y="205920"/>
            <a:ext cx="6014160" cy="85716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46" name="PlaceHolder 2"/>
          <p:cNvSpPr>
            <a:spLocks noGrp="1"/>
          </p:cNvSpPr>
          <p:nvPr>
            <p:ph type="body"/>
          </p:nvPr>
        </p:nvSpPr>
        <p:spPr>
          <a:xfrm>
            <a:off x="580680" y="1352520"/>
            <a:ext cx="6014160" cy="31615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80680" y="205920"/>
            <a:ext cx="6014160" cy="85716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48" name="PlaceHolder 2"/>
          <p:cNvSpPr>
            <a:spLocks noGrp="1"/>
          </p:cNvSpPr>
          <p:nvPr>
            <p:ph type="body"/>
          </p:nvPr>
        </p:nvSpPr>
        <p:spPr>
          <a:xfrm>
            <a:off x="580680" y="1352520"/>
            <a:ext cx="2934720" cy="3161520"/>
          </a:xfrm>
          <a:prstGeom prst="rect">
            <a:avLst/>
          </a:prstGeom>
        </p:spPr>
        <p:txBody>
          <a:bodyPr lIns="0" rIns="0" tIns="0" bIns="0">
            <a:normAutofit/>
          </a:bodyPr>
          <a:p>
            <a:endParaRPr b="0" lang="en-IN" sz="1400" spc="-1" strike="noStrike">
              <a:solidFill>
                <a:srgbClr val="000000"/>
              </a:solidFill>
              <a:latin typeface="Arial"/>
            </a:endParaRPr>
          </a:p>
        </p:txBody>
      </p:sp>
      <p:sp>
        <p:nvSpPr>
          <p:cNvPr id="49" name="PlaceHolder 3"/>
          <p:cNvSpPr>
            <a:spLocks noGrp="1"/>
          </p:cNvSpPr>
          <p:nvPr>
            <p:ph type="body"/>
          </p:nvPr>
        </p:nvSpPr>
        <p:spPr>
          <a:xfrm>
            <a:off x="3662640" y="1352520"/>
            <a:ext cx="2934720" cy="31615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580680" y="205920"/>
            <a:ext cx="6014160" cy="857160"/>
          </a:xfrm>
          <a:prstGeom prst="rect">
            <a:avLst/>
          </a:prstGeom>
        </p:spPr>
        <p:txBody>
          <a:bodyPr lIns="0" rIns="0" tIns="0" bIns="0" anchor="ctr">
            <a:spAutoFit/>
          </a:bodyPr>
          <a:p>
            <a:endParaRPr b="0" lang="en-IN"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580680" y="205920"/>
            <a:ext cx="6014160" cy="397476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580680" y="205920"/>
            <a:ext cx="6014160" cy="85716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53" name="PlaceHolder 2"/>
          <p:cNvSpPr>
            <a:spLocks noGrp="1"/>
          </p:cNvSpPr>
          <p:nvPr>
            <p:ph type="body"/>
          </p:nvPr>
        </p:nvSpPr>
        <p:spPr>
          <a:xfrm>
            <a:off x="580680" y="1352520"/>
            <a:ext cx="2934720" cy="1507680"/>
          </a:xfrm>
          <a:prstGeom prst="rect">
            <a:avLst/>
          </a:prstGeom>
        </p:spPr>
        <p:txBody>
          <a:bodyPr lIns="0" rIns="0" tIns="0" bIns="0">
            <a:normAutofit/>
          </a:bodyPr>
          <a:p>
            <a:endParaRPr b="0" lang="en-IN" sz="1400" spc="-1" strike="noStrike">
              <a:solidFill>
                <a:srgbClr val="000000"/>
              </a:solidFill>
              <a:latin typeface="Arial"/>
            </a:endParaRPr>
          </a:p>
        </p:txBody>
      </p:sp>
      <p:sp>
        <p:nvSpPr>
          <p:cNvPr id="54" name="PlaceHolder 3"/>
          <p:cNvSpPr>
            <a:spLocks noGrp="1"/>
          </p:cNvSpPr>
          <p:nvPr>
            <p:ph type="body"/>
          </p:nvPr>
        </p:nvSpPr>
        <p:spPr>
          <a:xfrm>
            <a:off x="3662640" y="1352520"/>
            <a:ext cx="2934720" cy="3161520"/>
          </a:xfrm>
          <a:prstGeom prst="rect">
            <a:avLst/>
          </a:prstGeom>
        </p:spPr>
        <p:txBody>
          <a:bodyPr lIns="0" rIns="0" tIns="0" bIns="0">
            <a:normAutofit/>
          </a:bodyPr>
          <a:p>
            <a:endParaRPr b="0" lang="en-IN" sz="1400" spc="-1" strike="noStrike">
              <a:solidFill>
                <a:srgbClr val="000000"/>
              </a:solidFill>
              <a:latin typeface="Arial"/>
            </a:endParaRPr>
          </a:p>
        </p:txBody>
      </p:sp>
      <p:sp>
        <p:nvSpPr>
          <p:cNvPr id="55" name="PlaceHolder 4"/>
          <p:cNvSpPr>
            <a:spLocks noGrp="1"/>
          </p:cNvSpPr>
          <p:nvPr>
            <p:ph type="body"/>
          </p:nvPr>
        </p:nvSpPr>
        <p:spPr>
          <a:xfrm>
            <a:off x="580680" y="3003840"/>
            <a:ext cx="2934720" cy="150768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80680" y="205920"/>
            <a:ext cx="6014160" cy="85716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4" name="PlaceHolder 2"/>
          <p:cNvSpPr>
            <a:spLocks noGrp="1"/>
          </p:cNvSpPr>
          <p:nvPr>
            <p:ph type="subTitle"/>
          </p:nvPr>
        </p:nvSpPr>
        <p:spPr>
          <a:xfrm>
            <a:off x="580680" y="1352520"/>
            <a:ext cx="6014160" cy="316152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80680" y="205920"/>
            <a:ext cx="6014160" cy="85716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57" name="PlaceHolder 2"/>
          <p:cNvSpPr>
            <a:spLocks noGrp="1"/>
          </p:cNvSpPr>
          <p:nvPr>
            <p:ph type="body"/>
          </p:nvPr>
        </p:nvSpPr>
        <p:spPr>
          <a:xfrm>
            <a:off x="580680" y="1352520"/>
            <a:ext cx="2934720" cy="3161520"/>
          </a:xfrm>
          <a:prstGeom prst="rect">
            <a:avLst/>
          </a:prstGeom>
        </p:spPr>
        <p:txBody>
          <a:bodyPr lIns="0" rIns="0" tIns="0" bIns="0">
            <a:normAutofit/>
          </a:bodyPr>
          <a:p>
            <a:endParaRPr b="0" lang="en-IN" sz="1400" spc="-1" strike="noStrike">
              <a:solidFill>
                <a:srgbClr val="000000"/>
              </a:solidFill>
              <a:latin typeface="Arial"/>
            </a:endParaRPr>
          </a:p>
        </p:txBody>
      </p:sp>
      <p:sp>
        <p:nvSpPr>
          <p:cNvPr id="58" name="PlaceHolder 3"/>
          <p:cNvSpPr>
            <a:spLocks noGrp="1"/>
          </p:cNvSpPr>
          <p:nvPr>
            <p:ph type="body"/>
          </p:nvPr>
        </p:nvSpPr>
        <p:spPr>
          <a:xfrm>
            <a:off x="3662640" y="1352520"/>
            <a:ext cx="2934720" cy="1507680"/>
          </a:xfrm>
          <a:prstGeom prst="rect">
            <a:avLst/>
          </a:prstGeom>
        </p:spPr>
        <p:txBody>
          <a:bodyPr lIns="0" rIns="0" tIns="0" bIns="0">
            <a:normAutofit/>
          </a:bodyPr>
          <a:p>
            <a:endParaRPr b="0" lang="en-IN" sz="1400" spc="-1" strike="noStrike">
              <a:solidFill>
                <a:srgbClr val="000000"/>
              </a:solidFill>
              <a:latin typeface="Arial"/>
            </a:endParaRPr>
          </a:p>
        </p:txBody>
      </p:sp>
      <p:sp>
        <p:nvSpPr>
          <p:cNvPr id="59" name="PlaceHolder 4"/>
          <p:cNvSpPr>
            <a:spLocks noGrp="1"/>
          </p:cNvSpPr>
          <p:nvPr>
            <p:ph type="body"/>
          </p:nvPr>
        </p:nvSpPr>
        <p:spPr>
          <a:xfrm>
            <a:off x="3662640" y="3003840"/>
            <a:ext cx="2934720" cy="150768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80680" y="205920"/>
            <a:ext cx="6014160" cy="85716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61" name="PlaceHolder 2"/>
          <p:cNvSpPr>
            <a:spLocks noGrp="1"/>
          </p:cNvSpPr>
          <p:nvPr>
            <p:ph type="body"/>
          </p:nvPr>
        </p:nvSpPr>
        <p:spPr>
          <a:xfrm>
            <a:off x="580680" y="1352520"/>
            <a:ext cx="2934720" cy="1507680"/>
          </a:xfrm>
          <a:prstGeom prst="rect">
            <a:avLst/>
          </a:prstGeom>
        </p:spPr>
        <p:txBody>
          <a:bodyPr lIns="0" rIns="0" tIns="0" bIns="0">
            <a:normAutofit/>
          </a:bodyPr>
          <a:p>
            <a:endParaRPr b="0" lang="en-IN" sz="1400" spc="-1" strike="noStrike">
              <a:solidFill>
                <a:srgbClr val="000000"/>
              </a:solidFill>
              <a:latin typeface="Arial"/>
            </a:endParaRPr>
          </a:p>
        </p:txBody>
      </p:sp>
      <p:sp>
        <p:nvSpPr>
          <p:cNvPr id="62" name="PlaceHolder 3"/>
          <p:cNvSpPr>
            <a:spLocks noGrp="1"/>
          </p:cNvSpPr>
          <p:nvPr>
            <p:ph type="body"/>
          </p:nvPr>
        </p:nvSpPr>
        <p:spPr>
          <a:xfrm>
            <a:off x="3662640" y="1352520"/>
            <a:ext cx="2934720" cy="1507680"/>
          </a:xfrm>
          <a:prstGeom prst="rect">
            <a:avLst/>
          </a:prstGeom>
        </p:spPr>
        <p:txBody>
          <a:bodyPr lIns="0" rIns="0" tIns="0" bIns="0">
            <a:normAutofit/>
          </a:bodyPr>
          <a:p>
            <a:endParaRPr b="0" lang="en-IN" sz="1400" spc="-1" strike="noStrike">
              <a:solidFill>
                <a:srgbClr val="000000"/>
              </a:solidFill>
              <a:latin typeface="Arial"/>
            </a:endParaRPr>
          </a:p>
        </p:txBody>
      </p:sp>
      <p:sp>
        <p:nvSpPr>
          <p:cNvPr id="63" name="PlaceHolder 4"/>
          <p:cNvSpPr>
            <a:spLocks noGrp="1"/>
          </p:cNvSpPr>
          <p:nvPr>
            <p:ph type="body"/>
          </p:nvPr>
        </p:nvSpPr>
        <p:spPr>
          <a:xfrm>
            <a:off x="580680" y="3003840"/>
            <a:ext cx="6014160" cy="150768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80680" y="205920"/>
            <a:ext cx="6014160" cy="85716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65" name="PlaceHolder 2"/>
          <p:cNvSpPr>
            <a:spLocks noGrp="1"/>
          </p:cNvSpPr>
          <p:nvPr>
            <p:ph type="body"/>
          </p:nvPr>
        </p:nvSpPr>
        <p:spPr>
          <a:xfrm>
            <a:off x="580680" y="1352520"/>
            <a:ext cx="6014160" cy="1507680"/>
          </a:xfrm>
          <a:prstGeom prst="rect">
            <a:avLst/>
          </a:prstGeom>
        </p:spPr>
        <p:txBody>
          <a:bodyPr lIns="0" rIns="0" tIns="0" bIns="0">
            <a:normAutofit/>
          </a:bodyPr>
          <a:p>
            <a:endParaRPr b="0" lang="en-IN" sz="1400" spc="-1" strike="noStrike">
              <a:solidFill>
                <a:srgbClr val="000000"/>
              </a:solidFill>
              <a:latin typeface="Arial"/>
            </a:endParaRPr>
          </a:p>
        </p:txBody>
      </p:sp>
      <p:sp>
        <p:nvSpPr>
          <p:cNvPr id="66" name="PlaceHolder 3"/>
          <p:cNvSpPr>
            <a:spLocks noGrp="1"/>
          </p:cNvSpPr>
          <p:nvPr>
            <p:ph type="body"/>
          </p:nvPr>
        </p:nvSpPr>
        <p:spPr>
          <a:xfrm>
            <a:off x="580680" y="3003840"/>
            <a:ext cx="6014160" cy="150768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80680" y="205920"/>
            <a:ext cx="6014160" cy="85716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68" name="PlaceHolder 2"/>
          <p:cNvSpPr>
            <a:spLocks noGrp="1"/>
          </p:cNvSpPr>
          <p:nvPr>
            <p:ph type="body"/>
          </p:nvPr>
        </p:nvSpPr>
        <p:spPr>
          <a:xfrm>
            <a:off x="580680" y="1352520"/>
            <a:ext cx="2934720" cy="1507680"/>
          </a:xfrm>
          <a:prstGeom prst="rect">
            <a:avLst/>
          </a:prstGeom>
        </p:spPr>
        <p:txBody>
          <a:bodyPr lIns="0" rIns="0" tIns="0" bIns="0">
            <a:normAutofit/>
          </a:bodyPr>
          <a:p>
            <a:endParaRPr b="0" lang="en-IN" sz="1400" spc="-1" strike="noStrike">
              <a:solidFill>
                <a:srgbClr val="000000"/>
              </a:solidFill>
              <a:latin typeface="Arial"/>
            </a:endParaRPr>
          </a:p>
        </p:txBody>
      </p:sp>
      <p:sp>
        <p:nvSpPr>
          <p:cNvPr id="69" name="PlaceHolder 3"/>
          <p:cNvSpPr>
            <a:spLocks noGrp="1"/>
          </p:cNvSpPr>
          <p:nvPr>
            <p:ph type="body"/>
          </p:nvPr>
        </p:nvSpPr>
        <p:spPr>
          <a:xfrm>
            <a:off x="3662640" y="1352520"/>
            <a:ext cx="2934720" cy="1507680"/>
          </a:xfrm>
          <a:prstGeom prst="rect">
            <a:avLst/>
          </a:prstGeom>
        </p:spPr>
        <p:txBody>
          <a:bodyPr lIns="0" rIns="0" tIns="0" bIns="0">
            <a:normAutofit/>
          </a:bodyPr>
          <a:p>
            <a:endParaRPr b="0" lang="en-IN" sz="1400" spc="-1" strike="noStrike">
              <a:solidFill>
                <a:srgbClr val="000000"/>
              </a:solidFill>
              <a:latin typeface="Arial"/>
            </a:endParaRPr>
          </a:p>
        </p:txBody>
      </p:sp>
      <p:sp>
        <p:nvSpPr>
          <p:cNvPr id="70" name="PlaceHolder 4"/>
          <p:cNvSpPr>
            <a:spLocks noGrp="1"/>
          </p:cNvSpPr>
          <p:nvPr>
            <p:ph type="body"/>
          </p:nvPr>
        </p:nvSpPr>
        <p:spPr>
          <a:xfrm>
            <a:off x="580680" y="3003840"/>
            <a:ext cx="2934720" cy="1507680"/>
          </a:xfrm>
          <a:prstGeom prst="rect">
            <a:avLst/>
          </a:prstGeom>
        </p:spPr>
        <p:txBody>
          <a:bodyPr lIns="0" rIns="0" tIns="0" bIns="0">
            <a:normAutofit/>
          </a:bodyPr>
          <a:p>
            <a:endParaRPr b="0" lang="en-IN" sz="1400" spc="-1" strike="noStrike">
              <a:solidFill>
                <a:srgbClr val="000000"/>
              </a:solidFill>
              <a:latin typeface="Arial"/>
            </a:endParaRPr>
          </a:p>
        </p:txBody>
      </p:sp>
      <p:sp>
        <p:nvSpPr>
          <p:cNvPr id="71" name="PlaceHolder 5"/>
          <p:cNvSpPr>
            <a:spLocks noGrp="1"/>
          </p:cNvSpPr>
          <p:nvPr>
            <p:ph type="body"/>
          </p:nvPr>
        </p:nvSpPr>
        <p:spPr>
          <a:xfrm>
            <a:off x="3662640" y="3003840"/>
            <a:ext cx="2934720" cy="150768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80680" y="205920"/>
            <a:ext cx="6014160" cy="85716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73" name="PlaceHolder 2"/>
          <p:cNvSpPr>
            <a:spLocks noGrp="1"/>
          </p:cNvSpPr>
          <p:nvPr>
            <p:ph type="body"/>
          </p:nvPr>
        </p:nvSpPr>
        <p:spPr>
          <a:xfrm>
            <a:off x="580680" y="1352520"/>
            <a:ext cx="1936440" cy="1507680"/>
          </a:xfrm>
          <a:prstGeom prst="rect">
            <a:avLst/>
          </a:prstGeom>
        </p:spPr>
        <p:txBody>
          <a:bodyPr lIns="0" rIns="0" tIns="0" bIns="0">
            <a:normAutofit/>
          </a:bodyPr>
          <a:p>
            <a:endParaRPr b="0" lang="en-IN" sz="1400" spc="-1" strike="noStrike">
              <a:solidFill>
                <a:srgbClr val="000000"/>
              </a:solidFill>
              <a:latin typeface="Arial"/>
            </a:endParaRPr>
          </a:p>
        </p:txBody>
      </p:sp>
      <p:sp>
        <p:nvSpPr>
          <p:cNvPr id="74" name="PlaceHolder 3"/>
          <p:cNvSpPr>
            <a:spLocks noGrp="1"/>
          </p:cNvSpPr>
          <p:nvPr>
            <p:ph type="body"/>
          </p:nvPr>
        </p:nvSpPr>
        <p:spPr>
          <a:xfrm>
            <a:off x="2614320" y="1352520"/>
            <a:ext cx="1936440" cy="1507680"/>
          </a:xfrm>
          <a:prstGeom prst="rect">
            <a:avLst/>
          </a:prstGeom>
        </p:spPr>
        <p:txBody>
          <a:bodyPr lIns="0" rIns="0" tIns="0" bIns="0">
            <a:normAutofit/>
          </a:bodyPr>
          <a:p>
            <a:endParaRPr b="0" lang="en-IN" sz="1400" spc="-1" strike="noStrike">
              <a:solidFill>
                <a:srgbClr val="000000"/>
              </a:solidFill>
              <a:latin typeface="Arial"/>
            </a:endParaRPr>
          </a:p>
        </p:txBody>
      </p:sp>
      <p:sp>
        <p:nvSpPr>
          <p:cNvPr id="75" name="PlaceHolder 4"/>
          <p:cNvSpPr>
            <a:spLocks noGrp="1"/>
          </p:cNvSpPr>
          <p:nvPr>
            <p:ph type="body"/>
          </p:nvPr>
        </p:nvSpPr>
        <p:spPr>
          <a:xfrm>
            <a:off x="4647960" y="1352520"/>
            <a:ext cx="1936440" cy="1507680"/>
          </a:xfrm>
          <a:prstGeom prst="rect">
            <a:avLst/>
          </a:prstGeom>
        </p:spPr>
        <p:txBody>
          <a:bodyPr lIns="0" rIns="0" tIns="0" bIns="0">
            <a:normAutofit/>
          </a:bodyPr>
          <a:p>
            <a:endParaRPr b="0" lang="en-IN" sz="1400" spc="-1" strike="noStrike">
              <a:solidFill>
                <a:srgbClr val="000000"/>
              </a:solidFill>
              <a:latin typeface="Arial"/>
            </a:endParaRPr>
          </a:p>
        </p:txBody>
      </p:sp>
      <p:sp>
        <p:nvSpPr>
          <p:cNvPr id="76" name="PlaceHolder 5"/>
          <p:cNvSpPr>
            <a:spLocks noGrp="1"/>
          </p:cNvSpPr>
          <p:nvPr>
            <p:ph type="body"/>
          </p:nvPr>
        </p:nvSpPr>
        <p:spPr>
          <a:xfrm>
            <a:off x="580680" y="3003840"/>
            <a:ext cx="1936440" cy="1507680"/>
          </a:xfrm>
          <a:prstGeom prst="rect">
            <a:avLst/>
          </a:prstGeom>
        </p:spPr>
        <p:txBody>
          <a:bodyPr lIns="0" rIns="0" tIns="0" bIns="0">
            <a:normAutofit/>
          </a:bodyPr>
          <a:p>
            <a:endParaRPr b="0" lang="en-IN" sz="1400" spc="-1" strike="noStrike">
              <a:solidFill>
                <a:srgbClr val="000000"/>
              </a:solidFill>
              <a:latin typeface="Arial"/>
            </a:endParaRPr>
          </a:p>
        </p:txBody>
      </p:sp>
      <p:sp>
        <p:nvSpPr>
          <p:cNvPr id="77" name="PlaceHolder 6"/>
          <p:cNvSpPr>
            <a:spLocks noGrp="1"/>
          </p:cNvSpPr>
          <p:nvPr>
            <p:ph type="body"/>
          </p:nvPr>
        </p:nvSpPr>
        <p:spPr>
          <a:xfrm>
            <a:off x="2614320" y="3003840"/>
            <a:ext cx="1936440" cy="1507680"/>
          </a:xfrm>
          <a:prstGeom prst="rect">
            <a:avLst/>
          </a:prstGeom>
        </p:spPr>
        <p:txBody>
          <a:bodyPr lIns="0" rIns="0" tIns="0" bIns="0">
            <a:normAutofit/>
          </a:bodyPr>
          <a:p>
            <a:endParaRPr b="0" lang="en-IN" sz="1400" spc="-1" strike="noStrike">
              <a:solidFill>
                <a:srgbClr val="000000"/>
              </a:solidFill>
              <a:latin typeface="Arial"/>
            </a:endParaRPr>
          </a:p>
        </p:txBody>
      </p:sp>
      <p:sp>
        <p:nvSpPr>
          <p:cNvPr id="78" name="PlaceHolder 7"/>
          <p:cNvSpPr>
            <a:spLocks noGrp="1"/>
          </p:cNvSpPr>
          <p:nvPr>
            <p:ph type="body"/>
          </p:nvPr>
        </p:nvSpPr>
        <p:spPr>
          <a:xfrm>
            <a:off x="4647960" y="3003840"/>
            <a:ext cx="1936440" cy="150768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80680" y="205920"/>
            <a:ext cx="6014160" cy="85716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6" name="PlaceHolder 2"/>
          <p:cNvSpPr>
            <a:spLocks noGrp="1"/>
          </p:cNvSpPr>
          <p:nvPr>
            <p:ph type="body"/>
          </p:nvPr>
        </p:nvSpPr>
        <p:spPr>
          <a:xfrm>
            <a:off x="580680" y="1352520"/>
            <a:ext cx="6014160" cy="31615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80680" y="205920"/>
            <a:ext cx="6014160" cy="85716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8" name="PlaceHolder 2"/>
          <p:cNvSpPr>
            <a:spLocks noGrp="1"/>
          </p:cNvSpPr>
          <p:nvPr>
            <p:ph type="body"/>
          </p:nvPr>
        </p:nvSpPr>
        <p:spPr>
          <a:xfrm>
            <a:off x="580680" y="1352520"/>
            <a:ext cx="2934720" cy="3161520"/>
          </a:xfrm>
          <a:prstGeom prst="rect">
            <a:avLst/>
          </a:prstGeom>
        </p:spPr>
        <p:txBody>
          <a:bodyPr lIns="0" rIns="0" tIns="0" bIns="0">
            <a:normAutofit/>
          </a:bodyPr>
          <a:p>
            <a:endParaRPr b="0" lang="en-IN" sz="1400" spc="-1" strike="noStrike">
              <a:solidFill>
                <a:srgbClr val="000000"/>
              </a:solidFill>
              <a:latin typeface="Arial"/>
            </a:endParaRPr>
          </a:p>
        </p:txBody>
      </p:sp>
      <p:sp>
        <p:nvSpPr>
          <p:cNvPr id="9" name="PlaceHolder 3"/>
          <p:cNvSpPr>
            <a:spLocks noGrp="1"/>
          </p:cNvSpPr>
          <p:nvPr>
            <p:ph type="body"/>
          </p:nvPr>
        </p:nvSpPr>
        <p:spPr>
          <a:xfrm>
            <a:off x="3662640" y="1352520"/>
            <a:ext cx="2934720" cy="31615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80680" y="205920"/>
            <a:ext cx="6014160" cy="857160"/>
          </a:xfrm>
          <a:prstGeom prst="rect">
            <a:avLst/>
          </a:prstGeom>
        </p:spPr>
        <p:txBody>
          <a:bodyPr lIns="0" rIns="0" tIns="0" bIns="0" anchor="ctr">
            <a:spAutoFit/>
          </a:bodyPr>
          <a:p>
            <a:endParaRPr b="0" lang="en-IN"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80680" y="205920"/>
            <a:ext cx="6014160" cy="397476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80680" y="205920"/>
            <a:ext cx="6014160" cy="85716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13" name="PlaceHolder 2"/>
          <p:cNvSpPr>
            <a:spLocks noGrp="1"/>
          </p:cNvSpPr>
          <p:nvPr>
            <p:ph type="body"/>
          </p:nvPr>
        </p:nvSpPr>
        <p:spPr>
          <a:xfrm>
            <a:off x="580680" y="1352520"/>
            <a:ext cx="2934720" cy="1507680"/>
          </a:xfrm>
          <a:prstGeom prst="rect">
            <a:avLst/>
          </a:prstGeom>
        </p:spPr>
        <p:txBody>
          <a:bodyPr lIns="0" rIns="0" tIns="0" bIns="0">
            <a:normAutofit/>
          </a:bodyPr>
          <a:p>
            <a:endParaRPr b="0" lang="en-IN" sz="1400" spc="-1" strike="noStrike">
              <a:solidFill>
                <a:srgbClr val="000000"/>
              </a:solidFill>
              <a:latin typeface="Arial"/>
            </a:endParaRPr>
          </a:p>
        </p:txBody>
      </p:sp>
      <p:sp>
        <p:nvSpPr>
          <p:cNvPr id="14" name="PlaceHolder 3"/>
          <p:cNvSpPr>
            <a:spLocks noGrp="1"/>
          </p:cNvSpPr>
          <p:nvPr>
            <p:ph type="body"/>
          </p:nvPr>
        </p:nvSpPr>
        <p:spPr>
          <a:xfrm>
            <a:off x="3662640" y="1352520"/>
            <a:ext cx="2934720" cy="3161520"/>
          </a:xfrm>
          <a:prstGeom prst="rect">
            <a:avLst/>
          </a:prstGeom>
        </p:spPr>
        <p:txBody>
          <a:bodyPr lIns="0" rIns="0" tIns="0" bIns="0">
            <a:normAutofit/>
          </a:bodyPr>
          <a:p>
            <a:endParaRPr b="0" lang="en-IN" sz="1400" spc="-1" strike="noStrike">
              <a:solidFill>
                <a:srgbClr val="000000"/>
              </a:solidFill>
              <a:latin typeface="Arial"/>
            </a:endParaRPr>
          </a:p>
        </p:txBody>
      </p:sp>
      <p:sp>
        <p:nvSpPr>
          <p:cNvPr id="15" name="PlaceHolder 4"/>
          <p:cNvSpPr>
            <a:spLocks noGrp="1"/>
          </p:cNvSpPr>
          <p:nvPr>
            <p:ph type="body"/>
          </p:nvPr>
        </p:nvSpPr>
        <p:spPr>
          <a:xfrm>
            <a:off x="580680" y="3003840"/>
            <a:ext cx="2934720" cy="150768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80680" y="205920"/>
            <a:ext cx="6014160" cy="85716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17" name="PlaceHolder 2"/>
          <p:cNvSpPr>
            <a:spLocks noGrp="1"/>
          </p:cNvSpPr>
          <p:nvPr>
            <p:ph type="body"/>
          </p:nvPr>
        </p:nvSpPr>
        <p:spPr>
          <a:xfrm>
            <a:off x="580680" y="1352520"/>
            <a:ext cx="2934720" cy="3161520"/>
          </a:xfrm>
          <a:prstGeom prst="rect">
            <a:avLst/>
          </a:prstGeom>
        </p:spPr>
        <p:txBody>
          <a:bodyPr lIns="0" rIns="0" tIns="0" bIns="0">
            <a:normAutofit/>
          </a:bodyPr>
          <a:p>
            <a:endParaRPr b="0" lang="en-IN" sz="1400" spc="-1" strike="noStrike">
              <a:solidFill>
                <a:srgbClr val="000000"/>
              </a:solidFill>
              <a:latin typeface="Arial"/>
            </a:endParaRPr>
          </a:p>
        </p:txBody>
      </p:sp>
      <p:sp>
        <p:nvSpPr>
          <p:cNvPr id="18" name="PlaceHolder 3"/>
          <p:cNvSpPr>
            <a:spLocks noGrp="1"/>
          </p:cNvSpPr>
          <p:nvPr>
            <p:ph type="body"/>
          </p:nvPr>
        </p:nvSpPr>
        <p:spPr>
          <a:xfrm>
            <a:off x="3662640" y="1352520"/>
            <a:ext cx="2934720" cy="1507680"/>
          </a:xfrm>
          <a:prstGeom prst="rect">
            <a:avLst/>
          </a:prstGeom>
        </p:spPr>
        <p:txBody>
          <a:bodyPr lIns="0" rIns="0" tIns="0" bIns="0">
            <a:normAutofit/>
          </a:bodyPr>
          <a:p>
            <a:endParaRPr b="0" lang="en-IN" sz="1400" spc="-1" strike="noStrike">
              <a:solidFill>
                <a:srgbClr val="000000"/>
              </a:solidFill>
              <a:latin typeface="Arial"/>
            </a:endParaRPr>
          </a:p>
        </p:txBody>
      </p:sp>
      <p:sp>
        <p:nvSpPr>
          <p:cNvPr id="19" name="PlaceHolder 4"/>
          <p:cNvSpPr>
            <a:spLocks noGrp="1"/>
          </p:cNvSpPr>
          <p:nvPr>
            <p:ph type="body"/>
          </p:nvPr>
        </p:nvSpPr>
        <p:spPr>
          <a:xfrm>
            <a:off x="3662640" y="3003840"/>
            <a:ext cx="2934720" cy="150768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80680" y="205920"/>
            <a:ext cx="6014160" cy="85716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21" name="PlaceHolder 2"/>
          <p:cNvSpPr>
            <a:spLocks noGrp="1"/>
          </p:cNvSpPr>
          <p:nvPr>
            <p:ph type="body"/>
          </p:nvPr>
        </p:nvSpPr>
        <p:spPr>
          <a:xfrm>
            <a:off x="580680" y="1352520"/>
            <a:ext cx="2934720" cy="1507680"/>
          </a:xfrm>
          <a:prstGeom prst="rect">
            <a:avLst/>
          </a:prstGeom>
        </p:spPr>
        <p:txBody>
          <a:bodyPr lIns="0" rIns="0" tIns="0" bIns="0">
            <a:normAutofit/>
          </a:bodyPr>
          <a:p>
            <a:endParaRPr b="0" lang="en-IN" sz="1400" spc="-1" strike="noStrike">
              <a:solidFill>
                <a:srgbClr val="000000"/>
              </a:solidFill>
              <a:latin typeface="Arial"/>
            </a:endParaRPr>
          </a:p>
        </p:txBody>
      </p:sp>
      <p:sp>
        <p:nvSpPr>
          <p:cNvPr id="22" name="PlaceHolder 3"/>
          <p:cNvSpPr>
            <a:spLocks noGrp="1"/>
          </p:cNvSpPr>
          <p:nvPr>
            <p:ph type="body"/>
          </p:nvPr>
        </p:nvSpPr>
        <p:spPr>
          <a:xfrm>
            <a:off x="3662640" y="1352520"/>
            <a:ext cx="2934720" cy="1507680"/>
          </a:xfrm>
          <a:prstGeom prst="rect">
            <a:avLst/>
          </a:prstGeom>
        </p:spPr>
        <p:txBody>
          <a:bodyPr lIns="0" rIns="0" tIns="0" bIns="0">
            <a:normAutofit/>
          </a:bodyPr>
          <a:p>
            <a:endParaRPr b="0" lang="en-IN" sz="1400" spc="-1" strike="noStrike">
              <a:solidFill>
                <a:srgbClr val="000000"/>
              </a:solidFill>
              <a:latin typeface="Arial"/>
            </a:endParaRPr>
          </a:p>
        </p:txBody>
      </p:sp>
      <p:sp>
        <p:nvSpPr>
          <p:cNvPr id="23" name="PlaceHolder 4"/>
          <p:cNvSpPr>
            <a:spLocks noGrp="1"/>
          </p:cNvSpPr>
          <p:nvPr>
            <p:ph type="body"/>
          </p:nvPr>
        </p:nvSpPr>
        <p:spPr>
          <a:xfrm>
            <a:off x="580680" y="3003840"/>
            <a:ext cx="6014160" cy="150768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Google Shape;10;p32" descr=""/>
          <p:cNvPicPr/>
          <p:nvPr/>
        </p:nvPicPr>
        <p:blipFill>
          <a:blip r:embed="rId2"/>
          <a:stretch/>
        </p:blipFill>
        <p:spPr>
          <a:xfrm>
            <a:off x="0" y="0"/>
            <a:ext cx="9143640" cy="5143320"/>
          </a:xfrm>
          <a:prstGeom prst="rect">
            <a:avLst/>
          </a:prstGeom>
          <a:ln>
            <a:noFill/>
          </a:ln>
        </p:spPr>
      </p:pic>
      <p:sp>
        <p:nvSpPr>
          <p:cNvPr id="1" name="PlaceHolder 1"/>
          <p:cNvSpPr>
            <a:spLocks noGrp="1"/>
          </p:cNvSpPr>
          <p:nvPr>
            <p:ph type="title"/>
          </p:nvPr>
        </p:nvSpPr>
        <p:spPr>
          <a:xfrm>
            <a:off x="685800" y="1991880"/>
            <a:ext cx="4538520" cy="1159560"/>
          </a:xfrm>
          <a:prstGeom prst="rect">
            <a:avLst/>
          </a:prstGeom>
        </p:spPr>
        <p:txBody>
          <a:bodyPr lIns="0" rIns="0" tIns="0" bIns="0" anchor="ctr">
            <a:noAutofit/>
          </a:bodyPr>
          <a:p>
            <a:r>
              <a:rPr b="0" lang="en-IN" sz="5000" spc="-1" strike="noStrike">
                <a:solidFill>
                  <a:srgbClr val="000000"/>
                </a:solidFill>
                <a:latin typeface="Arial"/>
              </a:rPr>
              <a:t>Click to edit the title text format</a:t>
            </a:r>
            <a:endParaRPr b="0" lang="en-IN" sz="5000" spc="-1" strike="noStrike">
              <a:solidFill>
                <a:srgbClr val="000000"/>
              </a:solidFill>
              <a:latin typeface="Arial"/>
            </a:endParaRPr>
          </a:p>
        </p:txBody>
      </p:sp>
      <p:sp>
        <p:nvSpPr>
          <p:cNvPr id="2"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9" name="Google Shape;32;p37" descr=""/>
          <p:cNvPicPr/>
          <p:nvPr/>
        </p:nvPicPr>
        <p:blipFill>
          <a:blip r:embed="rId2"/>
          <a:stretch/>
        </p:blipFill>
        <p:spPr>
          <a:xfrm>
            <a:off x="0" y="0"/>
            <a:ext cx="9143640" cy="5143320"/>
          </a:xfrm>
          <a:prstGeom prst="rect">
            <a:avLst/>
          </a:prstGeom>
          <a:ln>
            <a:noFill/>
          </a:ln>
        </p:spPr>
      </p:pic>
      <p:sp>
        <p:nvSpPr>
          <p:cNvPr id="40" name="PlaceHolder 1"/>
          <p:cNvSpPr>
            <a:spLocks noGrp="1"/>
          </p:cNvSpPr>
          <p:nvPr>
            <p:ph type="title"/>
          </p:nvPr>
        </p:nvSpPr>
        <p:spPr>
          <a:xfrm>
            <a:off x="580680" y="205920"/>
            <a:ext cx="6014160" cy="857160"/>
          </a:xfrm>
          <a:prstGeom prst="rect">
            <a:avLst/>
          </a:prstGeom>
        </p:spPr>
        <p:txBody>
          <a:bodyPr lIns="0" rIns="0" tIns="0" bIns="0" anchor="b">
            <a:noAutofit/>
          </a:bodyPr>
          <a:p>
            <a:r>
              <a:rPr b="0" lang="en-IN" sz="3200" spc="-1" strike="noStrike">
                <a:solidFill>
                  <a:srgbClr val="000000"/>
                </a:solidFill>
                <a:latin typeface="Arial"/>
              </a:rPr>
              <a:t>Click to edit the title text format</a:t>
            </a:r>
            <a:endParaRPr b="0" lang="en-IN" sz="3200" spc="-1" strike="noStrike">
              <a:solidFill>
                <a:srgbClr val="000000"/>
              </a:solidFill>
              <a:latin typeface="Arial"/>
            </a:endParaRPr>
          </a:p>
        </p:txBody>
      </p:sp>
      <p:sp>
        <p:nvSpPr>
          <p:cNvPr id="41" name="PlaceHolder 2"/>
          <p:cNvSpPr>
            <a:spLocks noGrp="1"/>
          </p:cNvSpPr>
          <p:nvPr>
            <p:ph type="body"/>
          </p:nvPr>
        </p:nvSpPr>
        <p:spPr>
          <a:xfrm>
            <a:off x="580680" y="1352520"/>
            <a:ext cx="6014160" cy="3161520"/>
          </a:xfrm>
          <a:prstGeom prst="rect">
            <a:avLst/>
          </a:prstGeom>
        </p:spPr>
        <p:txBody>
          <a:bodyPr lIns="0" rIns="0" tIns="0" bIns="0">
            <a:noAutofit/>
          </a:bodyPr>
          <a:p>
            <a:pPr marL="432000" indent="-324000">
              <a:spcBef>
                <a:spcPts val="1417"/>
              </a:spcBef>
              <a:buClr>
                <a:srgbClr val="000000"/>
              </a:buClr>
              <a:buSzPct val="45000"/>
              <a:buFont typeface="Wingdings" charset="2"/>
              <a:buChar char=""/>
            </a:pPr>
            <a:r>
              <a:rPr b="0" lang="en-IN" sz="2400" spc="-1" strike="noStrike">
                <a:solidFill>
                  <a:srgbClr val="000000"/>
                </a:solidFill>
                <a:latin typeface="Arial"/>
              </a:rPr>
              <a:t>Click to edit the outline text format</a:t>
            </a:r>
            <a:endParaRPr b="0" lang="en-IN" sz="2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400" spc="-1" strike="noStrike">
                <a:solidFill>
                  <a:srgbClr val="000000"/>
                </a:solidFill>
                <a:latin typeface="Arial"/>
              </a:rPr>
              <a:t>Second Outline Level</a:t>
            </a:r>
            <a:endParaRPr b="0" lang="en-IN" sz="2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400" spc="-1" strike="noStrike">
                <a:solidFill>
                  <a:srgbClr val="000000"/>
                </a:solidFill>
                <a:latin typeface="Arial"/>
              </a:rPr>
              <a:t>Fourth Outline Level</a:t>
            </a:r>
            <a:endParaRPr b="0" lang="en-IN" sz="2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400" spc="-1" strike="noStrike">
                <a:solidFill>
                  <a:srgbClr val="000000"/>
                </a:solidFill>
                <a:latin typeface="Arial"/>
              </a:rPr>
              <a:t>Fifth Outline Level</a:t>
            </a:r>
            <a:endParaRPr b="0" lang="en-IN" sz="2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400" spc="-1" strike="noStrike">
                <a:solidFill>
                  <a:srgbClr val="000000"/>
                </a:solidFill>
                <a:latin typeface="Arial"/>
              </a:rPr>
              <a:t>Sixth Outline Level</a:t>
            </a:r>
            <a:endParaRPr b="0" lang="en-IN" sz="2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400" spc="-1" strike="noStrike">
                <a:solidFill>
                  <a:srgbClr val="000000"/>
                </a:solidFill>
                <a:latin typeface="Arial"/>
              </a:rPr>
              <a:t>Seventh Outline Level</a:t>
            </a:r>
            <a:endParaRPr b="0" lang="en-IN" sz="2400" spc="-1" strike="noStrike">
              <a:solidFill>
                <a:srgbClr val="000000"/>
              </a:solidFill>
              <a:latin typeface="Arial"/>
            </a:endParaRPr>
          </a:p>
        </p:txBody>
      </p:sp>
      <p:sp>
        <p:nvSpPr>
          <p:cNvPr id="42" name="PlaceHolder 3"/>
          <p:cNvSpPr>
            <a:spLocks noGrp="1"/>
          </p:cNvSpPr>
          <p:nvPr>
            <p:ph type="sldNum"/>
          </p:nvPr>
        </p:nvSpPr>
        <p:spPr>
          <a:xfrm>
            <a:off x="8480520" y="4749840"/>
            <a:ext cx="548280" cy="393120"/>
          </a:xfrm>
          <a:prstGeom prst="rect">
            <a:avLst/>
          </a:prstGeom>
        </p:spPr>
        <p:txBody>
          <a:bodyPr lIns="0" rIns="0" tIns="0" bIns="0" anchor="ctr">
            <a:noAutofit/>
          </a:bodyPr>
          <a:p>
            <a:pPr algn="r">
              <a:lnSpc>
                <a:spcPct val="100000"/>
              </a:lnSpc>
            </a:pPr>
            <a:fld id="{D75B778A-612E-4B13-8299-6F5EF8FA111C}" type="slidenum">
              <a:rPr b="0" lang="en-IN" sz="1300" spc="-1" strike="noStrike">
                <a:solidFill>
                  <a:srgbClr val="ffffff"/>
                </a:solidFill>
                <a:latin typeface="Lexend Deca"/>
                <a:ea typeface="Lexend Deca"/>
              </a:rPr>
              <a:t>1</a:t>
            </a:fld>
            <a:endParaRPr b="0" lang="en-IN" sz="13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slideLayout" Target="../slideLayouts/slideLayout15.xml"/>
</Relationships>
</file>

<file path=ppt/slides/_rels/slide16.xml.rels><?xml version="1.0" encoding="UTF-8"?>
<Relationships xmlns="http://schemas.openxmlformats.org/package/2006/relationships"><Relationship Id="rId1" Type="http://schemas.openxmlformats.org/officeDocument/2006/relationships/image" Target="../media/image26.jpeg"/><Relationship Id="rId2" Type="http://schemas.openxmlformats.org/officeDocument/2006/relationships/slideLayout" Target="../slideLayouts/slideLayout1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8.xml.rels><?xml version="1.0" encoding="UTF-8"?>
<Relationships xmlns="http://schemas.openxmlformats.org/package/2006/relationships"><Relationship Id="rId1" Type="http://schemas.openxmlformats.org/officeDocument/2006/relationships/hyperlink" Target="http://www.who.int/healthinfo/global_burden_%20disease/GlobalHealthRisks_report_full.pdf" TargetMode="External"/><Relationship Id="rId2" Type="http://schemas.openxmlformats.org/officeDocument/2006/relationships/hyperlink" Target="http://www.who.int/healthinfo/global_burden_%20disease/GlobalHealthRisks_report_full.pdf" TargetMode="External"/><Relationship Id="rId3" Type="http://schemas.openxmlformats.org/officeDocument/2006/relationships/slideLayout" Target="../slideLayouts/slideLayout1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TextShape 1"/>
          <p:cNvSpPr txBox="1"/>
          <p:nvPr/>
        </p:nvSpPr>
        <p:spPr>
          <a:xfrm>
            <a:off x="432000" y="928440"/>
            <a:ext cx="4538520" cy="1159560"/>
          </a:xfrm>
          <a:prstGeom prst="rect">
            <a:avLst/>
          </a:prstGeom>
          <a:noFill/>
          <a:ln>
            <a:noFill/>
          </a:ln>
        </p:spPr>
        <p:txBody>
          <a:bodyPr lIns="0" rIns="0" tIns="0" bIns="0" anchor="ctr">
            <a:noAutofit/>
          </a:bodyPr>
          <a:p>
            <a:pPr>
              <a:lnSpc>
                <a:spcPct val="100000"/>
              </a:lnSpc>
            </a:pPr>
            <a:r>
              <a:rPr b="1" lang="en-IN" sz="5000" spc="-1" strike="noStrike">
                <a:solidFill>
                  <a:srgbClr val="ffffff"/>
                </a:solidFill>
                <a:latin typeface="Lexend Deca"/>
                <a:ea typeface="Lexend Deca"/>
              </a:rPr>
              <a:t>Air Quality Index Prediction In Guwahati</a:t>
            </a:r>
            <a:endParaRPr b="0" lang="en-IN" sz="5000" spc="-1" strike="noStrike">
              <a:solidFill>
                <a:srgbClr val="000000"/>
              </a:solidFill>
              <a:latin typeface="Arial"/>
            </a:endParaRPr>
          </a:p>
        </p:txBody>
      </p:sp>
      <p:pic>
        <p:nvPicPr>
          <p:cNvPr id="80" name="Google Shape;61;p1" descr=""/>
          <p:cNvPicPr/>
          <p:nvPr/>
        </p:nvPicPr>
        <p:blipFill>
          <a:blip r:embed="rId1"/>
          <a:stretch/>
        </p:blipFill>
        <p:spPr>
          <a:xfrm>
            <a:off x="5894640" y="488520"/>
            <a:ext cx="1782360" cy="2031480"/>
          </a:xfrm>
          <a:prstGeom prst="rect">
            <a:avLst/>
          </a:prstGeom>
          <a:ln>
            <a:noFill/>
          </a:ln>
        </p:spPr>
      </p:pic>
      <p:pic>
        <p:nvPicPr>
          <p:cNvPr id="81" name="Google Shape;62;p1" descr=""/>
          <p:cNvPicPr/>
          <p:nvPr/>
        </p:nvPicPr>
        <p:blipFill>
          <a:blip r:embed="rId2"/>
          <a:stretch/>
        </p:blipFill>
        <p:spPr>
          <a:xfrm>
            <a:off x="5320800" y="378360"/>
            <a:ext cx="662040" cy="726120"/>
          </a:xfrm>
          <a:prstGeom prst="rect">
            <a:avLst/>
          </a:prstGeom>
          <a:ln>
            <a:noFill/>
          </a:ln>
        </p:spPr>
      </p:pic>
      <p:pic>
        <p:nvPicPr>
          <p:cNvPr id="82" name="Google Shape;63;p1" descr=""/>
          <p:cNvPicPr/>
          <p:nvPr/>
        </p:nvPicPr>
        <p:blipFill>
          <a:blip r:embed="rId3"/>
          <a:stretch/>
        </p:blipFill>
        <p:spPr>
          <a:xfrm>
            <a:off x="7593840" y="884520"/>
            <a:ext cx="481680" cy="524880"/>
          </a:xfrm>
          <a:prstGeom prst="rect">
            <a:avLst/>
          </a:prstGeom>
          <a:ln>
            <a:noFill/>
          </a:ln>
        </p:spPr>
      </p:pic>
      <p:pic>
        <p:nvPicPr>
          <p:cNvPr id="83" name="Google Shape;64;p1" descr=""/>
          <p:cNvPicPr/>
          <p:nvPr/>
        </p:nvPicPr>
        <p:blipFill>
          <a:blip r:embed="rId4"/>
          <a:stretch/>
        </p:blipFill>
        <p:spPr>
          <a:xfrm>
            <a:off x="5621760" y="4034520"/>
            <a:ext cx="585720" cy="685800"/>
          </a:xfrm>
          <a:prstGeom prst="rect">
            <a:avLst/>
          </a:prstGeom>
          <a:ln>
            <a:noFill/>
          </a:ln>
        </p:spPr>
      </p:pic>
      <p:pic>
        <p:nvPicPr>
          <p:cNvPr id="84" name="Google Shape;65;p1" descr=""/>
          <p:cNvPicPr/>
          <p:nvPr/>
        </p:nvPicPr>
        <p:blipFill>
          <a:blip r:embed="rId5"/>
          <a:stretch/>
        </p:blipFill>
        <p:spPr>
          <a:xfrm>
            <a:off x="8404560" y="3624480"/>
            <a:ext cx="321480" cy="448200"/>
          </a:xfrm>
          <a:prstGeom prst="rect">
            <a:avLst/>
          </a:prstGeom>
          <a:ln>
            <a:noFill/>
          </a:ln>
        </p:spPr>
      </p:pic>
      <p:pic>
        <p:nvPicPr>
          <p:cNvPr id="85" name="Google Shape;66;p1" descr=""/>
          <p:cNvPicPr/>
          <p:nvPr/>
        </p:nvPicPr>
        <p:blipFill>
          <a:blip r:embed="rId6"/>
          <a:stretch/>
        </p:blipFill>
        <p:spPr>
          <a:xfrm>
            <a:off x="8664480" y="3758040"/>
            <a:ext cx="321480" cy="448200"/>
          </a:xfrm>
          <a:prstGeom prst="rect">
            <a:avLst/>
          </a:prstGeom>
          <a:ln>
            <a:noFill/>
          </a:ln>
        </p:spPr>
      </p:pic>
      <p:sp>
        <p:nvSpPr>
          <p:cNvPr id="86" name="CustomShape 2"/>
          <p:cNvSpPr/>
          <p:nvPr/>
        </p:nvSpPr>
        <p:spPr>
          <a:xfrm>
            <a:off x="4630320" y="4598640"/>
            <a:ext cx="4033800" cy="65520"/>
          </a:xfrm>
          <a:prstGeom prst="rect">
            <a:avLst/>
          </a:prstGeom>
          <a:noFill/>
          <a:ln>
            <a:noFill/>
          </a:ln>
        </p:spPr>
        <p:style>
          <a:lnRef idx="0"/>
          <a:fillRef idx="0"/>
          <a:effectRef idx="0"/>
          <a:fontRef idx="minor"/>
        </p:style>
        <p:txBody>
          <a:bodyPr tIns="91440" bIns="91440" anchor="ctr">
            <a:noAutofit/>
          </a:bodyPr>
          <a:p>
            <a:pPr>
              <a:lnSpc>
                <a:spcPct val="100000"/>
              </a:lnSpc>
            </a:pPr>
            <a:r>
              <a:rPr b="0" lang="en-IN" sz="2000" spc="-1" strike="noStrike">
                <a:solidFill>
                  <a:srgbClr val="ffffff"/>
                </a:solidFill>
                <a:latin typeface="Arial"/>
                <a:ea typeface="Arial"/>
              </a:rPr>
              <a:t>By- Randwip Ghosh(17/049)</a:t>
            </a:r>
            <a:endParaRPr b="0" lang="en-IN" sz="2000" spc="-1" strike="noStrike">
              <a:latin typeface="Arial"/>
            </a:endParaRPr>
          </a:p>
          <a:p>
            <a:pPr>
              <a:lnSpc>
                <a:spcPct val="100000"/>
              </a:lnSpc>
            </a:pPr>
            <a:r>
              <a:rPr b="0" lang="en-IN" sz="2000" spc="-1" strike="noStrike">
                <a:solidFill>
                  <a:srgbClr val="ffffff"/>
                </a:solidFill>
                <a:latin typeface="Arial"/>
                <a:ea typeface="Arial"/>
              </a:rPr>
              <a:t>       </a:t>
            </a:r>
            <a:r>
              <a:rPr b="0" lang="en-IN" sz="2000" spc="-1" strike="noStrike">
                <a:solidFill>
                  <a:srgbClr val="ffffff"/>
                </a:solidFill>
                <a:latin typeface="Arial"/>
                <a:ea typeface="Arial"/>
              </a:rPr>
              <a:t>Sangramjit Dutta (17/314)</a:t>
            </a:r>
            <a:endParaRPr b="0" lang="en-IN" sz="2000" spc="-1" strike="noStrike">
              <a:latin typeface="Arial"/>
            </a:endParaRPr>
          </a:p>
          <a:p>
            <a:pPr>
              <a:lnSpc>
                <a:spcPct val="100000"/>
              </a:lnSpc>
            </a:pPr>
            <a:r>
              <a:rPr b="0" lang="en-IN" sz="2000" spc="-1" strike="noStrike">
                <a:solidFill>
                  <a:srgbClr val="ffffff"/>
                </a:solidFill>
                <a:latin typeface="Arial"/>
                <a:ea typeface="Arial"/>
              </a:rPr>
              <a:t>       </a:t>
            </a:r>
            <a:r>
              <a:rPr b="0" lang="en-IN" sz="2000" spc="-1" strike="noStrike">
                <a:solidFill>
                  <a:srgbClr val="ffffff"/>
                </a:solidFill>
                <a:latin typeface="Arial"/>
                <a:ea typeface="Arial"/>
              </a:rPr>
              <a:t>Aicheng Jaohai(17/376)</a:t>
            </a:r>
            <a:endParaRPr b="0" lang="en-IN" sz="2000" spc="-1" strike="noStrike">
              <a:latin typeface="Arial"/>
            </a:endParaRPr>
          </a:p>
        </p:txBody>
      </p:sp>
      <p:sp>
        <p:nvSpPr>
          <p:cNvPr id="87" name="TextShape 3"/>
          <p:cNvSpPr txBox="1"/>
          <p:nvPr/>
        </p:nvSpPr>
        <p:spPr>
          <a:xfrm>
            <a:off x="720000" y="4176000"/>
            <a:ext cx="3672000" cy="715320"/>
          </a:xfrm>
          <a:prstGeom prst="rect">
            <a:avLst/>
          </a:prstGeom>
          <a:noFill/>
          <a:ln>
            <a:noFill/>
          </a:ln>
        </p:spPr>
        <p:txBody>
          <a:bodyPr lIns="90000" rIns="90000" tIns="45000" bIns="45000">
            <a:spAutoFit/>
          </a:bodyPr>
          <a:p>
            <a:r>
              <a:rPr b="0" lang="en-IN" sz="2200" spc="-1" strike="noStrike">
                <a:solidFill>
                  <a:srgbClr val="ffffff"/>
                </a:solidFill>
                <a:latin typeface="Arial"/>
              </a:rPr>
              <a:t>Guided by- Gunajit Kalita</a:t>
            </a:r>
            <a:endParaRPr b="0" lang="en-IN" sz="2200" spc="-1" strike="noStrike">
              <a:solidFill>
                <a:srgbClr val="ffffff"/>
              </a:solidFill>
              <a:latin typeface="Arial"/>
            </a:endParaRPr>
          </a:p>
          <a:p>
            <a:r>
              <a:rPr b="0" lang="en-IN" sz="2200" spc="-1" strike="noStrike">
                <a:solidFill>
                  <a:srgbClr val="ffffff"/>
                </a:solidFill>
                <a:latin typeface="Arial"/>
              </a:rPr>
              <a:t>Co-guide- Prasenjit Saha</a:t>
            </a:r>
            <a:endParaRPr b="0" lang="en-IN" sz="2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extShape 1"/>
          <p:cNvSpPr txBox="1"/>
          <p:nvPr/>
        </p:nvSpPr>
        <p:spPr>
          <a:xfrm>
            <a:off x="580680" y="205920"/>
            <a:ext cx="6014160" cy="857160"/>
          </a:xfrm>
          <a:prstGeom prst="rect">
            <a:avLst/>
          </a:prstGeom>
          <a:noFill/>
          <a:ln>
            <a:noFill/>
          </a:ln>
        </p:spPr>
        <p:txBody>
          <a:bodyPr lIns="0" rIns="0" tIns="0" bIns="0" anchor="b">
            <a:noAutofit/>
          </a:bodyPr>
          <a:p>
            <a:pPr>
              <a:lnSpc>
                <a:spcPct val="100000"/>
              </a:lnSpc>
            </a:pPr>
            <a:r>
              <a:rPr b="1" lang="en-IN" sz="3200" spc="-1" strike="noStrike">
                <a:solidFill>
                  <a:srgbClr val="ffffff"/>
                </a:solidFill>
                <a:latin typeface="Lexend Deca"/>
                <a:ea typeface="Lexend Deca"/>
              </a:rPr>
              <a:t>Gopinathnagar</a:t>
            </a:r>
            <a:endParaRPr b="0" lang="en-IN" sz="3200" spc="-1" strike="noStrike">
              <a:solidFill>
                <a:srgbClr val="000000"/>
              </a:solidFill>
              <a:latin typeface="Arial"/>
            </a:endParaRPr>
          </a:p>
        </p:txBody>
      </p:sp>
      <p:sp>
        <p:nvSpPr>
          <p:cNvPr id="129" name="TextShape 2"/>
          <p:cNvSpPr txBox="1"/>
          <p:nvPr/>
        </p:nvSpPr>
        <p:spPr>
          <a:xfrm>
            <a:off x="580680" y="1352520"/>
            <a:ext cx="6014160" cy="3161520"/>
          </a:xfrm>
          <a:prstGeom prst="rect">
            <a:avLst/>
          </a:prstGeom>
          <a:noFill/>
          <a:ln>
            <a:noFill/>
          </a:ln>
        </p:spPr>
        <p:txBody>
          <a:bodyPr lIns="0" rIns="0" tIns="0" bIns="0">
            <a:noAutofit/>
          </a:bodyPr>
          <a:p>
            <a:endParaRPr b="0" lang="en-IN" sz="1400" spc="-1" strike="noStrike">
              <a:solidFill>
                <a:srgbClr val="000000"/>
              </a:solidFill>
              <a:latin typeface="Arial"/>
            </a:endParaRPr>
          </a:p>
        </p:txBody>
      </p:sp>
      <p:sp>
        <p:nvSpPr>
          <p:cNvPr id="130" name="TextShape 3"/>
          <p:cNvSpPr txBox="1"/>
          <p:nvPr/>
        </p:nvSpPr>
        <p:spPr>
          <a:xfrm>
            <a:off x="8480520" y="4749840"/>
            <a:ext cx="548280" cy="393120"/>
          </a:xfrm>
          <a:prstGeom prst="rect">
            <a:avLst/>
          </a:prstGeom>
          <a:noFill/>
          <a:ln>
            <a:noFill/>
          </a:ln>
        </p:spPr>
        <p:txBody>
          <a:bodyPr lIns="0" rIns="0" tIns="0" bIns="0" anchor="ctr">
            <a:noAutofit/>
          </a:bodyPr>
          <a:p>
            <a:pPr algn="r">
              <a:lnSpc>
                <a:spcPct val="100000"/>
              </a:lnSpc>
            </a:pPr>
            <a:fld id="{E536E4E0-0075-4E0B-B70F-9EA250478688}" type="slidenum">
              <a:rPr b="0" lang="en-IN" sz="1300" spc="-1" strike="noStrike">
                <a:solidFill>
                  <a:srgbClr val="ffffff"/>
                </a:solidFill>
                <a:latin typeface="Lexend Deca"/>
                <a:ea typeface="Lexend Deca"/>
              </a:rPr>
              <a:t>1</a:t>
            </a:fld>
            <a:endParaRPr b="0" lang="en-IN" sz="1300" spc="-1" strike="noStrike">
              <a:latin typeface="Times New Roman"/>
            </a:endParaRPr>
          </a:p>
        </p:txBody>
      </p:sp>
      <p:pic>
        <p:nvPicPr>
          <p:cNvPr id="131" name="Picture 4" descr=""/>
          <p:cNvPicPr/>
          <p:nvPr/>
        </p:nvPicPr>
        <p:blipFill>
          <a:blip r:embed="rId1"/>
          <a:stretch/>
        </p:blipFill>
        <p:spPr>
          <a:xfrm>
            <a:off x="500040" y="1275480"/>
            <a:ext cx="4214520" cy="3267000"/>
          </a:xfrm>
          <a:prstGeom prst="rect">
            <a:avLst/>
          </a:prstGeom>
          <a:ln>
            <a:noFill/>
          </a:ln>
        </p:spPr>
      </p:pic>
      <p:pic>
        <p:nvPicPr>
          <p:cNvPr id="132" name="Picture 5" descr=""/>
          <p:cNvPicPr/>
          <p:nvPr/>
        </p:nvPicPr>
        <p:blipFill>
          <a:blip r:embed="rId2"/>
          <a:stretch/>
        </p:blipFill>
        <p:spPr>
          <a:xfrm>
            <a:off x="4850280" y="1266120"/>
            <a:ext cx="4142880" cy="328572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580680" y="205920"/>
            <a:ext cx="6014160" cy="857160"/>
          </a:xfrm>
          <a:prstGeom prst="rect">
            <a:avLst/>
          </a:prstGeom>
          <a:noFill/>
          <a:ln>
            <a:noFill/>
          </a:ln>
        </p:spPr>
        <p:txBody>
          <a:bodyPr lIns="0" rIns="0" tIns="0" bIns="0" anchor="b">
            <a:noAutofit/>
          </a:bodyPr>
          <a:p>
            <a:pPr>
              <a:lnSpc>
                <a:spcPct val="100000"/>
              </a:lnSpc>
            </a:pPr>
            <a:r>
              <a:rPr b="1" lang="en-IN" sz="3200" spc="-1" strike="noStrike">
                <a:solidFill>
                  <a:srgbClr val="ffffff"/>
                </a:solidFill>
                <a:latin typeface="Lexend Deca"/>
                <a:ea typeface="Lexend Deca"/>
              </a:rPr>
              <a:t>Guwahati University</a:t>
            </a:r>
            <a:endParaRPr b="0" lang="en-IN" sz="3200" spc="-1" strike="noStrike">
              <a:solidFill>
                <a:srgbClr val="000000"/>
              </a:solidFill>
              <a:latin typeface="Arial"/>
            </a:endParaRPr>
          </a:p>
        </p:txBody>
      </p:sp>
      <p:sp>
        <p:nvSpPr>
          <p:cNvPr id="134" name="TextShape 2"/>
          <p:cNvSpPr txBox="1"/>
          <p:nvPr/>
        </p:nvSpPr>
        <p:spPr>
          <a:xfrm>
            <a:off x="580680" y="1352520"/>
            <a:ext cx="6014160" cy="3161520"/>
          </a:xfrm>
          <a:prstGeom prst="rect">
            <a:avLst/>
          </a:prstGeom>
          <a:noFill/>
          <a:ln>
            <a:noFill/>
          </a:ln>
        </p:spPr>
        <p:txBody>
          <a:bodyPr lIns="0" rIns="0" tIns="0" bIns="0">
            <a:noAutofit/>
          </a:bodyPr>
          <a:p>
            <a:endParaRPr b="0" lang="en-IN" sz="1400" spc="-1" strike="noStrike">
              <a:solidFill>
                <a:srgbClr val="000000"/>
              </a:solidFill>
              <a:latin typeface="Arial"/>
            </a:endParaRPr>
          </a:p>
        </p:txBody>
      </p:sp>
      <p:sp>
        <p:nvSpPr>
          <p:cNvPr id="135" name="TextShape 3"/>
          <p:cNvSpPr txBox="1"/>
          <p:nvPr/>
        </p:nvSpPr>
        <p:spPr>
          <a:xfrm>
            <a:off x="8480520" y="4749840"/>
            <a:ext cx="548280" cy="393120"/>
          </a:xfrm>
          <a:prstGeom prst="rect">
            <a:avLst/>
          </a:prstGeom>
          <a:noFill/>
          <a:ln>
            <a:noFill/>
          </a:ln>
        </p:spPr>
        <p:txBody>
          <a:bodyPr lIns="0" rIns="0" tIns="0" bIns="0" anchor="ctr">
            <a:noAutofit/>
          </a:bodyPr>
          <a:p>
            <a:pPr algn="r">
              <a:lnSpc>
                <a:spcPct val="100000"/>
              </a:lnSpc>
            </a:pPr>
            <a:fld id="{1DCC1671-90E1-40F7-9638-BED52D78E82E}" type="slidenum">
              <a:rPr b="0" lang="en-IN" sz="1300" spc="-1" strike="noStrike">
                <a:solidFill>
                  <a:srgbClr val="ffffff"/>
                </a:solidFill>
                <a:latin typeface="Lexend Deca"/>
                <a:ea typeface="Lexend Deca"/>
              </a:rPr>
              <a:t>1</a:t>
            </a:fld>
            <a:endParaRPr b="0" lang="en-IN" sz="1300" spc="-1" strike="noStrike">
              <a:latin typeface="Times New Roman"/>
            </a:endParaRPr>
          </a:p>
        </p:txBody>
      </p:sp>
      <p:pic>
        <p:nvPicPr>
          <p:cNvPr id="136" name="Picture 4" descr=""/>
          <p:cNvPicPr/>
          <p:nvPr/>
        </p:nvPicPr>
        <p:blipFill>
          <a:blip r:embed="rId1"/>
          <a:stretch/>
        </p:blipFill>
        <p:spPr>
          <a:xfrm>
            <a:off x="71280" y="1275480"/>
            <a:ext cx="4071600" cy="3165120"/>
          </a:xfrm>
          <a:prstGeom prst="rect">
            <a:avLst/>
          </a:prstGeom>
          <a:ln>
            <a:noFill/>
          </a:ln>
        </p:spPr>
      </p:pic>
      <p:pic>
        <p:nvPicPr>
          <p:cNvPr id="137" name="Picture 5" descr=""/>
          <p:cNvPicPr/>
          <p:nvPr/>
        </p:nvPicPr>
        <p:blipFill>
          <a:blip r:embed="rId2"/>
          <a:stretch/>
        </p:blipFill>
        <p:spPr>
          <a:xfrm>
            <a:off x="4214880" y="1256760"/>
            <a:ext cx="4643280" cy="317232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extShape 1"/>
          <p:cNvSpPr txBox="1"/>
          <p:nvPr/>
        </p:nvSpPr>
        <p:spPr>
          <a:xfrm>
            <a:off x="580680" y="205920"/>
            <a:ext cx="6014160" cy="857160"/>
          </a:xfrm>
          <a:prstGeom prst="rect">
            <a:avLst/>
          </a:prstGeom>
          <a:noFill/>
          <a:ln>
            <a:noFill/>
          </a:ln>
        </p:spPr>
        <p:txBody>
          <a:bodyPr lIns="0" rIns="0" tIns="0" bIns="0" anchor="b">
            <a:noAutofit/>
          </a:bodyPr>
          <a:p>
            <a:pPr>
              <a:lnSpc>
                <a:spcPct val="100000"/>
              </a:lnSpc>
            </a:pPr>
            <a:r>
              <a:rPr b="1" lang="en-IN" sz="3200" spc="-1" strike="noStrike">
                <a:solidFill>
                  <a:srgbClr val="ffffff"/>
                </a:solidFill>
                <a:latin typeface="Lexend Deca"/>
                <a:ea typeface="Lexend Deca"/>
              </a:rPr>
              <a:t>Khanapara</a:t>
            </a:r>
            <a:endParaRPr b="0" lang="en-IN" sz="3200" spc="-1" strike="noStrike">
              <a:solidFill>
                <a:srgbClr val="000000"/>
              </a:solidFill>
              <a:latin typeface="Arial"/>
            </a:endParaRPr>
          </a:p>
        </p:txBody>
      </p:sp>
      <p:sp>
        <p:nvSpPr>
          <p:cNvPr id="139" name="TextShape 2"/>
          <p:cNvSpPr txBox="1"/>
          <p:nvPr/>
        </p:nvSpPr>
        <p:spPr>
          <a:xfrm>
            <a:off x="580680" y="1352520"/>
            <a:ext cx="6014160" cy="3161520"/>
          </a:xfrm>
          <a:prstGeom prst="rect">
            <a:avLst/>
          </a:prstGeom>
          <a:noFill/>
          <a:ln>
            <a:noFill/>
          </a:ln>
        </p:spPr>
        <p:txBody>
          <a:bodyPr lIns="0" rIns="0" tIns="0" bIns="0">
            <a:noAutofit/>
          </a:bodyPr>
          <a:p>
            <a:endParaRPr b="0" lang="en-IN" sz="1400" spc="-1" strike="noStrike">
              <a:solidFill>
                <a:srgbClr val="000000"/>
              </a:solidFill>
              <a:latin typeface="Arial"/>
            </a:endParaRPr>
          </a:p>
        </p:txBody>
      </p:sp>
      <p:sp>
        <p:nvSpPr>
          <p:cNvPr id="140" name="TextShape 3"/>
          <p:cNvSpPr txBox="1"/>
          <p:nvPr/>
        </p:nvSpPr>
        <p:spPr>
          <a:xfrm>
            <a:off x="8480520" y="4749840"/>
            <a:ext cx="548280" cy="393120"/>
          </a:xfrm>
          <a:prstGeom prst="rect">
            <a:avLst/>
          </a:prstGeom>
          <a:noFill/>
          <a:ln>
            <a:noFill/>
          </a:ln>
        </p:spPr>
        <p:txBody>
          <a:bodyPr lIns="0" rIns="0" tIns="0" bIns="0" anchor="ctr">
            <a:noAutofit/>
          </a:bodyPr>
          <a:p>
            <a:pPr algn="r">
              <a:lnSpc>
                <a:spcPct val="100000"/>
              </a:lnSpc>
            </a:pPr>
            <a:fld id="{060D26E0-ECCE-414F-976A-E5EFE1E29D2E}" type="slidenum">
              <a:rPr b="0" lang="en-IN" sz="1300" spc="-1" strike="noStrike">
                <a:solidFill>
                  <a:srgbClr val="ffffff"/>
                </a:solidFill>
                <a:latin typeface="Lexend Deca"/>
                <a:ea typeface="Lexend Deca"/>
              </a:rPr>
              <a:t>1</a:t>
            </a:fld>
            <a:endParaRPr b="0" lang="en-IN" sz="1300" spc="-1" strike="noStrike">
              <a:latin typeface="Times New Roman"/>
            </a:endParaRPr>
          </a:p>
        </p:txBody>
      </p:sp>
      <p:pic>
        <p:nvPicPr>
          <p:cNvPr id="141" name="Picture 4" descr=""/>
          <p:cNvPicPr/>
          <p:nvPr/>
        </p:nvPicPr>
        <p:blipFill>
          <a:blip r:embed="rId1"/>
          <a:stretch/>
        </p:blipFill>
        <p:spPr>
          <a:xfrm>
            <a:off x="71280" y="1275480"/>
            <a:ext cx="4142880" cy="3301920"/>
          </a:xfrm>
          <a:prstGeom prst="rect">
            <a:avLst/>
          </a:prstGeom>
          <a:ln>
            <a:noFill/>
          </a:ln>
        </p:spPr>
      </p:pic>
      <p:pic>
        <p:nvPicPr>
          <p:cNvPr id="142" name="Picture 5" descr=""/>
          <p:cNvPicPr/>
          <p:nvPr/>
        </p:nvPicPr>
        <p:blipFill>
          <a:blip r:embed="rId2"/>
          <a:stretch/>
        </p:blipFill>
        <p:spPr>
          <a:xfrm>
            <a:off x="4261680" y="1248840"/>
            <a:ext cx="4729680" cy="332856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TextShape 1"/>
          <p:cNvSpPr txBox="1"/>
          <p:nvPr/>
        </p:nvSpPr>
        <p:spPr>
          <a:xfrm>
            <a:off x="580680" y="205920"/>
            <a:ext cx="7051320" cy="857160"/>
          </a:xfrm>
          <a:prstGeom prst="rect">
            <a:avLst/>
          </a:prstGeom>
          <a:noFill/>
          <a:ln>
            <a:noFill/>
          </a:ln>
        </p:spPr>
        <p:txBody>
          <a:bodyPr lIns="0" rIns="0" tIns="0" bIns="0" anchor="b">
            <a:noAutofit/>
          </a:bodyPr>
          <a:p>
            <a:pPr>
              <a:lnSpc>
                <a:spcPct val="100000"/>
              </a:lnSpc>
            </a:pPr>
            <a:r>
              <a:rPr b="1" lang="en-IN" sz="3200" spc="-1" strike="noStrike">
                <a:solidFill>
                  <a:srgbClr val="ffffff"/>
                </a:solidFill>
                <a:latin typeface="Lexend Deca"/>
                <a:ea typeface="Lexend Deca"/>
              </a:rPr>
              <a:t>Comparison of values actual vs. predicted of Guwahati</a:t>
            </a:r>
            <a:endParaRPr b="0" lang="en-IN" sz="3200" spc="-1" strike="noStrike">
              <a:solidFill>
                <a:srgbClr val="000000"/>
              </a:solidFill>
              <a:latin typeface="Arial"/>
            </a:endParaRPr>
          </a:p>
        </p:txBody>
      </p:sp>
      <p:sp>
        <p:nvSpPr>
          <p:cNvPr id="144" name="TextShape 2"/>
          <p:cNvSpPr txBox="1"/>
          <p:nvPr/>
        </p:nvSpPr>
        <p:spPr>
          <a:xfrm>
            <a:off x="580680" y="1352520"/>
            <a:ext cx="6014160" cy="3161520"/>
          </a:xfrm>
          <a:prstGeom prst="rect">
            <a:avLst/>
          </a:prstGeom>
          <a:noFill/>
          <a:ln>
            <a:noFill/>
          </a:ln>
        </p:spPr>
        <p:txBody>
          <a:bodyPr lIns="0" rIns="0" tIns="0" bIns="0">
            <a:noAutofit/>
          </a:bodyPr>
          <a:p>
            <a:endParaRPr b="0" lang="en-IN" sz="1400" spc="-1" strike="noStrike">
              <a:solidFill>
                <a:srgbClr val="000000"/>
              </a:solidFill>
              <a:latin typeface="Arial"/>
            </a:endParaRPr>
          </a:p>
        </p:txBody>
      </p:sp>
      <p:sp>
        <p:nvSpPr>
          <p:cNvPr id="145" name="TextShape 3"/>
          <p:cNvSpPr txBox="1"/>
          <p:nvPr/>
        </p:nvSpPr>
        <p:spPr>
          <a:xfrm>
            <a:off x="8480520" y="4749840"/>
            <a:ext cx="548280" cy="393120"/>
          </a:xfrm>
          <a:prstGeom prst="rect">
            <a:avLst/>
          </a:prstGeom>
          <a:noFill/>
          <a:ln>
            <a:noFill/>
          </a:ln>
        </p:spPr>
        <p:txBody>
          <a:bodyPr lIns="0" rIns="0" tIns="0" bIns="0" anchor="ctr">
            <a:noAutofit/>
          </a:bodyPr>
          <a:p>
            <a:pPr algn="r">
              <a:lnSpc>
                <a:spcPct val="100000"/>
              </a:lnSpc>
            </a:pPr>
            <a:fld id="{DFEBE1B0-94A9-4550-80AF-82149A5914F1}" type="slidenum">
              <a:rPr b="0" lang="en-IN" sz="1300" spc="-1" strike="noStrike">
                <a:solidFill>
                  <a:srgbClr val="ffffff"/>
                </a:solidFill>
                <a:latin typeface="Lexend Deca"/>
                <a:ea typeface="Lexend Deca"/>
              </a:rPr>
              <a:t>1</a:t>
            </a:fld>
            <a:endParaRPr b="0" lang="en-IN" sz="1300" spc="-1" strike="noStrike">
              <a:latin typeface="Times New Roman"/>
            </a:endParaRPr>
          </a:p>
        </p:txBody>
      </p:sp>
      <p:pic>
        <p:nvPicPr>
          <p:cNvPr id="146" name="Picture 6" descr=""/>
          <p:cNvPicPr/>
          <p:nvPr/>
        </p:nvPicPr>
        <p:blipFill>
          <a:blip r:embed="rId1"/>
          <a:stretch/>
        </p:blipFill>
        <p:spPr>
          <a:xfrm>
            <a:off x="179640" y="1451880"/>
            <a:ext cx="4214520" cy="3066840"/>
          </a:xfrm>
          <a:prstGeom prst="rect">
            <a:avLst/>
          </a:prstGeom>
          <a:ln>
            <a:noFill/>
          </a:ln>
        </p:spPr>
      </p:pic>
      <p:pic>
        <p:nvPicPr>
          <p:cNvPr id="147" name="Picture 7" descr=""/>
          <p:cNvPicPr/>
          <p:nvPr/>
        </p:nvPicPr>
        <p:blipFill>
          <a:blip r:embed="rId2"/>
          <a:stretch/>
        </p:blipFill>
        <p:spPr>
          <a:xfrm>
            <a:off x="4500000" y="1422720"/>
            <a:ext cx="4096440" cy="312516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TextShape 1"/>
          <p:cNvSpPr txBox="1"/>
          <p:nvPr/>
        </p:nvSpPr>
        <p:spPr>
          <a:xfrm>
            <a:off x="580680" y="205920"/>
            <a:ext cx="6014160" cy="857160"/>
          </a:xfrm>
          <a:prstGeom prst="rect">
            <a:avLst/>
          </a:prstGeom>
          <a:noFill/>
          <a:ln>
            <a:noFill/>
          </a:ln>
        </p:spPr>
        <p:txBody>
          <a:bodyPr lIns="0" rIns="0" tIns="0" bIns="0" anchor="b">
            <a:noAutofit/>
          </a:bodyPr>
          <a:p>
            <a:endParaRPr b="0" lang="en-IN" sz="1400" spc="-1" strike="noStrike">
              <a:solidFill>
                <a:srgbClr val="000000"/>
              </a:solidFill>
              <a:latin typeface="Arial"/>
            </a:endParaRPr>
          </a:p>
        </p:txBody>
      </p:sp>
      <p:sp>
        <p:nvSpPr>
          <p:cNvPr id="149" name="TextShape 2"/>
          <p:cNvSpPr txBox="1"/>
          <p:nvPr/>
        </p:nvSpPr>
        <p:spPr>
          <a:xfrm>
            <a:off x="580680" y="1352520"/>
            <a:ext cx="6014160" cy="3161520"/>
          </a:xfrm>
          <a:prstGeom prst="rect">
            <a:avLst/>
          </a:prstGeom>
          <a:noFill/>
          <a:ln>
            <a:noFill/>
          </a:ln>
        </p:spPr>
        <p:txBody>
          <a:bodyPr lIns="0" rIns="0" tIns="0" bIns="0">
            <a:noAutofit/>
          </a:bodyPr>
          <a:p>
            <a:endParaRPr b="0" lang="en-IN" sz="1400" spc="-1" strike="noStrike">
              <a:solidFill>
                <a:srgbClr val="000000"/>
              </a:solidFill>
              <a:latin typeface="Arial"/>
            </a:endParaRPr>
          </a:p>
        </p:txBody>
      </p:sp>
      <p:sp>
        <p:nvSpPr>
          <p:cNvPr id="150" name="TextShape 3"/>
          <p:cNvSpPr txBox="1"/>
          <p:nvPr/>
        </p:nvSpPr>
        <p:spPr>
          <a:xfrm>
            <a:off x="8480520" y="4749840"/>
            <a:ext cx="548280" cy="393120"/>
          </a:xfrm>
          <a:prstGeom prst="rect">
            <a:avLst/>
          </a:prstGeom>
          <a:noFill/>
          <a:ln>
            <a:noFill/>
          </a:ln>
        </p:spPr>
        <p:txBody>
          <a:bodyPr lIns="0" rIns="0" tIns="0" bIns="0" anchor="ctr">
            <a:noAutofit/>
          </a:bodyPr>
          <a:p>
            <a:pPr algn="r">
              <a:lnSpc>
                <a:spcPct val="100000"/>
              </a:lnSpc>
            </a:pPr>
            <a:fld id="{275C5380-299B-478B-B0A6-931ACAE9F185}" type="slidenum">
              <a:rPr b="0" lang="en-IN" sz="1300" spc="-1" strike="noStrike">
                <a:solidFill>
                  <a:srgbClr val="ffffff"/>
                </a:solidFill>
                <a:latin typeface="Lexend Deca"/>
                <a:ea typeface="Lexend Deca"/>
              </a:rPr>
              <a:t>1</a:t>
            </a:fld>
            <a:endParaRPr b="0" lang="en-IN" sz="1300" spc="-1" strike="noStrike">
              <a:latin typeface="Times New Roman"/>
            </a:endParaRPr>
          </a:p>
        </p:txBody>
      </p:sp>
      <p:pic>
        <p:nvPicPr>
          <p:cNvPr id="151" name="Picture 4" descr=""/>
          <p:cNvPicPr/>
          <p:nvPr/>
        </p:nvPicPr>
        <p:blipFill>
          <a:blip r:embed="rId1"/>
          <a:stretch/>
        </p:blipFill>
        <p:spPr>
          <a:xfrm>
            <a:off x="323640" y="1184400"/>
            <a:ext cx="4142880" cy="2960640"/>
          </a:xfrm>
          <a:prstGeom prst="rect">
            <a:avLst/>
          </a:prstGeom>
          <a:ln>
            <a:noFill/>
          </a:ln>
        </p:spPr>
      </p:pic>
      <p:pic>
        <p:nvPicPr>
          <p:cNvPr id="152" name="Picture 5" descr=""/>
          <p:cNvPicPr/>
          <p:nvPr/>
        </p:nvPicPr>
        <p:blipFill>
          <a:blip r:embed="rId2"/>
          <a:stretch/>
        </p:blipFill>
        <p:spPr>
          <a:xfrm>
            <a:off x="4788000" y="1184400"/>
            <a:ext cx="4141440" cy="312192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TextShape 1"/>
          <p:cNvSpPr txBox="1"/>
          <p:nvPr/>
        </p:nvSpPr>
        <p:spPr>
          <a:xfrm>
            <a:off x="580680" y="205920"/>
            <a:ext cx="6014160" cy="857160"/>
          </a:xfrm>
          <a:prstGeom prst="rect">
            <a:avLst/>
          </a:prstGeom>
          <a:noFill/>
          <a:ln>
            <a:noFill/>
          </a:ln>
        </p:spPr>
        <p:txBody>
          <a:bodyPr lIns="0" rIns="0" tIns="0" bIns="0" anchor="b">
            <a:noAutofit/>
          </a:bodyPr>
          <a:p>
            <a:endParaRPr b="0" lang="en-IN" sz="1400" spc="-1" strike="noStrike">
              <a:solidFill>
                <a:srgbClr val="000000"/>
              </a:solidFill>
              <a:latin typeface="Arial"/>
            </a:endParaRPr>
          </a:p>
        </p:txBody>
      </p:sp>
      <p:sp>
        <p:nvSpPr>
          <p:cNvPr id="154" name="TextShape 2"/>
          <p:cNvSpPr txBox="1"/>
          <p:nvPr/>
        </p:nvSpPr>
        <p:spPr>
          <a:xfrm>
            <a:off x="580680" y="1352520"/>
            <a:ext cx="6014160" cy="3161520"/>
          </a:xfrm>
          <a:prstGeom prst="rect">
            <a:avLst/>
          </a:prstGeom>
          <a:noFill/>
          <a:ln>
            <a:noFill/>
          </a:ln>
        </p:spPr>
        <p:txBody>
          <a:bodyPr lIns="0" rIns="0" tIns="0" bIns="0">
            <a:noAutofit/>
          </a:bodyPr>
          <a:p>
            <a:endParaRPr b="0" lang="en-IN" sz="1400" spc="-1" strike="noStrike">
              <a:solidFill>
                <a:srgbClr val="000000"/>
              </a:solidFill>
              <a:latin typeface="Arial"/>
            </a:endParaRPr>
          </a:p>
        </p:txBody>
      </p:sp>
      <p:sp>
        <p:nvSpPr>
          <p:cNvPr id="155" name="TextShape 3"/>
          <p:cNvSpPr txBox="1"/>
          <p:nvPr/>
        </p:nvSpPr>
        <p:spPr>
          <a:xfrm>
            <a:off x="8480520" y="4749840"/>
            <a:ext cx="548280" cy="393120"/>
          </a:xfrm>
          <a:prstGeom prst="rect">
            <a:avLst/>
          </a:prstGeom>
          <a:noFill/>
          <a:ln>
            <a:noFill/>
          </a:ln>
        </p:spPr>
        <p:txBody>
          <a:bodyPr lIns="0" rIns="0" tIns="0" bIns="0" anchor="ctr">
            <a:noAutofit/>
          </a:bodyPr>
          <a:p>
            <a:pPr algn="r">
              <a:lnSpc>
                <a:spcPct val="100000"/>
              </a:lnSpc>
            </a:pPr>
            <a:fld id="{51E03C9A-AD0F-4D44-8AA6-D4E30301F185}" type="slidenum">
              <a:rPr b="0" lang="en-IN" sz="1300" spc="-1" strike="noStrike">
                <a:solidFill>
                  <a:srgbClr val="ffffff"/>
                </a:solidFill>
                <a:latin typeface="Lexend Deca"/>
                <a:ea typeface="Lexend Deca"/>
              </a:rPr>
              <a:t>1</a:t>
            </a:fld>
            <a:endParaRPr b="0" lang="en-IN" sz="1300" spc="-1" strike="noStrike">
              <a:latin typeface="Times New Roman"/>
            </a:endParaRPr>
          </a:p>
        </p:txBody>
      </p:sp>
      <p:pic>
        <p:nvPicPr>
          <p:cNvPr id="156" name="Picture 4" descr=""/>
          <p:cNvPicPr/>
          <p:nvPr/>
        </p:nvPicPr>
        <p:blipFill>
          <a:blip r:embed="rId1"/>
          <a:stretch/>
        </p:blipFill>
        <p:spPr>
          <a:xfrm>
            <a:off x="142920" y="843480"/>
            <a:ext cx="4071600" cy="3291120"/>
          </a:xfrm>
          <a:prstGeom prst="rect">
            <a:avLst/>
          </a:prstGeom>
          <a:ln>
            <a:noFill/>
          </a:ln>
        </p:spPr>
      </p:pic>
      <p:pic>
        <p:nvPicPr>
          <p:cNvPr id="157" name="Picture 5" descr=""/>
          <p:cNvPicPr/>
          <p:nvPr/>
        </p:nvPicPr>
        <p:blipFill>
          <a:blip r:embed="rId2"/>
          <a:stretch/>
        </p:blipFill>
        <p:spPr>
          <a:xfrm>
            <a:off x="4367160" y="843480"/>
            <a:ext cx="4785840" cy="322524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TextShape 1"/>
          <p:cNvSpPr txBox="1"/>
          <p:nvPr/>
        </p:nvSpPr>
        <p:spPr>
          <a:xfrm>
            <a:off x="571320" y="0"/>
            <a:ext cx="6014160" cy="642600"/>
          </a:xfrm>
          <a:prstGeom prst="rect">
            <a:avLst/>
          </a:prstGeom>
          <a:noFill/>
          <a:ln>
            <a:noFill/>
          </a:ln>
        </p:spPr>
        <p:txBody>
          <a:bodyPr lIns="0" rIns="0" tIns="0" bIns="0" anchor="b">
            <a:noAutofit/>
          </a:bodyPr>
          <a:p>
            <a:pPr>
              <a:lnSpc>
                <a:spcPct val="100000"/>
              </a:lnSpc>
            </a:pPr>
            <a:r>
              <a:rPr b="1" lang="en-IN" sz="3200" spc="-1" strike="noStrike">
                <a:solidFill>
                  <a:srgbClr val="ffffff"/>
                </a:solidFill>
                <a:latin typeface="Lexend Deca"/>
                <a:ea typeface="Lexend Deca"/>
              </a:rPr>
              <a:t>Accuracy Analysis</a:t>
            </a:r>
            <a:endParaRPr b="0" lang="en-IN" sz="3200" spc="-1" strike="noStrike">
              <a:solidFill>
                <a:srgbClr val="000000"/>
              </a:solidFill>
              <a:latin typeface="Arial"/>
            </a:endParaRPr>
          </a:p>
        </p:txBody>
      </p:sp>
      <p:sp>
        <p:nvSpPr>
          <p:cNvPr id="159" name="TextShape 2"/>
          <p:cNvSpPr txBox="1"/>
          <p:nvPr/>
        </p:nvSpPr>
        <p:spPr>
          <a:xfrm>
            <a:off x="571320" y="857160"/>
            <a:ext cx="6014160" cy="3161520"/>
          </a:xfrm>
          <a:prstGeom prst="rect">
            <a:avLst/>
          </a:prstGeom>
          <a:noFill/>
          <a:ln>
            <a:noFill/>
          </a:ln>
        </p:spPr>
        <p:txBody>
          <a:bodyPr lIns="0" rIns="0" tIns="0" bIns="0">
            <a:noAutofit/>
          </a:bodyPr>
          <a:p>
            <a:pPr marL="457200" indent="-380520">
              <a:lnSpc>
                <a:spcPct val="115000"/>
              </a:lnSpc>
              <a:spcBef>
                <a:spcPts val="601"/>
              </a:spcBef>
              <a:buClr>
                <a:srgbClr val="a458ff"/>
              </a:buClr>
              <a:buFont typeface="Arial"/>
              <a:buChar char="⬡"/>
            </a:pPr>
            <a:r>
              <a:rPr b="0" lang="en-IN" sz="1800" spc="-1" strike="noStrike">
                <a:solidFill>
                  <a:srgbClr val="ffffff"/>
                </a:solidFill>
                <a:latin typeface="Arial"/>
                <a:ea typeface="Arial"/>
              </a:rPr>
              <a:t>The mean absolute error and root mean square error were found</a:t>
            </a:r>
            <a:endParaRPr b="0" lang="en-IN" sz="1800" spc="-1" strike="noStrike">
              <a:solidFill>
                <a:srgbClr val="000000"/>
              </a:solidFill>
              <a:latin typeface="Arial"/>
            </a:endParaRPr>
          </a:p>
          <a:p>
            <a:pPr>
              <a:lnSpc>
                <a:spcPct val="115000"/>
              </a:lnSpc>
              <a:spcBef>
                <a:spcPts val="601"/>
              </a:spcBef>
            </a:pPr>
            <a:endParaRPr b="0" lang="en-IN" sz="1800" spc="-1" strike="noStrike">
              <a:solidFill>
                <a:srgbClr val="000000"/>
              </a:solidFill>
              <a:latin typeface="Arial"/>
            </a:endParaRPr>
          </a:p>
        </p:txBody>
      </p:sp>
      <p:sp>
        <p:nvSpPr>
          <p:cNvPr id="160" name="TextShape 3"/>
          <p:cNvSpPr txBox="1"/>
          <p:nvPr/>
        </p:nvSpPr>
        <p:spPr>
          <a:xfrm>
            <a:off x="8480520" y="4749840"/>
            <a:ext cx="548280" cy="393120"/>
          </a:xfrm>
          <a:prstGeom prst="rect">
            <a:avLst/>
          </a:prstGeom>
          <a:noFill/>
          <a:ln>
            <a:noFill/>
          </a:ln>
        </p:spPr>
        <p:txBody>
          <a:bodyPr lIns="0" rIns="0" tIns="0" bIns="0" anchor="ctr">
            <a:noAutofit/>
          </a:bodyPr>
          <a:p>
            <a:pPr algn="r">
              <a:lnSpc>
                <a:spcPct val="100000"/>
              </a:lnSpc>
            </a:pPr>
            <a:fld id="{2124940F-2E0C-4432-9483-3265624BABBC}" type="slidenum">
              <a:rPr b="0" lang="en-IN" sz="1300" spc="-1" strike="noStrike">
                <a:solidFill>
                  <a:srgbClr val="ffffff"/>
                </a:solidFill>
                <a:latin typeface="Lexend Deca"/>
                <a:ea typeface="Lexend Deca"/>
              </a:rPr>
              <a:t>1</a:t>
            </a:fld>
            <a:endParaRPr b="0" lang="en-IN" sz="1300" spc="-1" strike="noStrike">
              <a:latin typeface="Times New Roman"/>
            </a:endParaRPr>
          </a:p>
        </p:txBody>
      </p:sp>
      <p:pic>
        <p:nvPicPr>
          <p:cNvPr id="161" name="Picture 4" descr=""/>
          <p:cNvPicPr/>
          <p:nvPr/>
        </p:nvPicPr>
        <p:blipFill>
          <a:blip r:embed="rId1"/>
          <a:stretch/>
        </p:blipFill>
        <p:spPr>
          <a:xfrm>
            <a:off x="642960" y="1625400"/>
            <a:ext cx="7889040" cy="310644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TextShape 1"/>
          <p:cNvSpPr txBox="1"/>
          <p:nvPr/>
        </p:nvSpPr>
        <p:spPr>
          <a:xfrm>
            <a:off x="580680" y="205920"/>
            <a:ext cx="6014160" cy="857160"/>
          </a:xfrm>
          <a:prstGeom prst="rect">
            <a:avLst/>
          </a:prstGeom>
          <a:noFill/>
          <a:ln>
            <a:noFill/>
          </a:ln>
        </p:spPr>
        <p:txBody>
          <a:bodyPr lIns="0" rIns="0" tIns="0" bIns="0" anchor="b">
            <a:noAutofit/>
          </a:bodyPr>
          <a:p>
            <a:pPr>
              <a:lnSpc>
                <a:spcPct val="100000"/>
              </a:lnSpc>
            </a:pPr>
            <a:r>
              <a:rPr b="1" lang="en-IN" sz="3200" spc="-1" strike="noStrike">
                <a:solidFill>
                  <a:srgbClr val="ffffff"/>
                </a:solidFill>
                <a:latin typeface="Lexend Deca"/>
                <a:ea typeface="Lexend Deca"/>
              </a:rPr>
              <a:t>Conclusion</a:t>
            </a:r>
            <a:endParaRPr b="0" lang="en-IN" sz="3200" spc="-1" strike="noStrike">
              <a:solidFill>
                <a:srgbClr val="000000"/>
              </a:solidFill>
              <a:latin typeface="Arial"/>
            </a:endParaRPr>
          </a:p>
        </p:txBody>
      </p:sp>
      <p:sp>
        <p:nvSpPr>
          <p:cNvPr id="163" name="TextShape 2"/>
          <p:cNvSpPr txBox="1"/>
          <p:nvPr/>
        </p:nvSpPr>
        <p:spPr>
          <a:xfrm>
            <a:off x="580680" y="1352520"/>
            <a:ext cx="8419320" cy="3161520"/>
          </a:xfrm>
          <a:prstGeom prst="rect">
            <a:avLst/>
          </a:prstGeom>
          <a:noFill/>
          <a:ln>
            <a:noFill/>
          </a:ln>
        </p:spPr>
        <p:txBody>
          <a:bodyPr lIns="0" rIns="0" tIns="0" bIns="0">
            <a:noAutofit/>
          </a:bodyPr>
          <a:p>
            <a:pPr marL="457200" indent="-380520">
              <a:lnSpc>
                <a:spcPct val="115000"/>
              </a:lnSpc>
              <a:spcBef>
                <a:spcPts val="601"/>
              </a:spcBef>
              <a:buClr>
                <a:srgbClr val="a458ff"/>
              </a:buClr>
              <a:buFont typeface="Arial"/>
              <a:buChar char="⬡"/>
            </a:pPr>
            <a:r>
              <a:rPr b="0" lang="en-IN" sz="2000" spc="-1" strike="noStrike">
                <a:solidFill>
                  <a:srgbClr val="ffffff"/>
                </a:solidFill>
                <a:latin typeface="Arial"/>
                <a:ea typeface="Arial"/>
              </a:rPr>
              <a:t>From the results obtained we can see that out of all the considered algorithms, the Decision Tree algorithm gives the highest accuracy, hence is most precise in predicting the AQI values of different locations of Guwahati.</a:t>
            </a:r>
            <a:endParaRPr b="0" lang="en-IN" sz="2000" spc="-1" strike="noStrike">
              <a:solidFill>
                <a:srgbClr val="000000"/>
              </a:solidFill>
              <a:latin typeface="Arial"/>
            </a:endParaRPr>
          </a:p>
          <a:p>
            <a:pPr marL="457200" indent="-380520">
              <a:lnSpc>
                <a:spcPct val="115000"/>
              </a:lnSpc>
              <a:spcBef>
                <a:spcPts val="601"/>
              </a:spcBef>
              <a:buClr>
                <a:srgbClr val="a458ff"/>
              </a:buClr>
              <a:buFont typeface="Arial"/>
              <a:buChar char="⬡"/>
            </a:pPr>
            <a:r>
              <a:rPr b="0" lang="en-IN" sz="2000" spc="-1" strike="noStrike">
                <a:solidFill>
                  <a:srgbClr val="ffffff"/>
                </a:solidFill>
                <a:latin typeface="Arial"/>
                <a:ea typeface="Arial"/>
              </a:rPr>
              <a:t>SO2 &amp; Nox varies almost in the same manner,while PM10 varies a bit randomly.</a:t>
            </a:r>
            <a:endParaRPr b="0" lang="en-IN" sz="2000" spc="-1" strike="noStrike">
              <a:solidFill>
                <a:srgbClr val="000000"/>
              </a:solidFill>
              <a:latin typeface="Arial"/>
            </a:endParaRPr>
          </a:p>
          <a:p>
            <a:pPr marL="457200" indent="-380520">
              <a:lnSpc>
                <a:spcPct val="115000"/>
              </a:lnSpc>
              <a:spcBef>
                <a:spcPts val="601"/>
              </a:spcBef>
              <a:buClr>
                <a:srgbClr val="a458ff"/>
              </a:buClr>
              <a:buFont typeface="Arial"/>
              <a:buChar char="⬡"/>
            </a:pPr>
            <a:r>
              <a:rPr b="0" lang="en-IN" sz="2000" spc="-1" strike="noStrike">
                <a:solidFill>
                  <a:srgbClr val="ffffff"/>
                </a:solidFill>
                <a:latin typeface="Arial"/>
                <a:ea typeface="Arial"/>
              </a:rPr>
              <a:t>From the comparison of actual and predicted values ,we can see that the predicted values of SO2,Nox &amp; PM10 almost varies linearly w.r.t the actual values.</a:t>
            </a:r>
            <a:endParaRPr b="0" lang="en-IN" sz="2000" spc="-1" strike="noStrike">
              <a:solidFill>
                <a:srgbClr val="000000"/>
              </a:solidFill>
              <a:latin typeface="Arial"/>
            </a:endParaRPr>
          </a:p>
        </p:txBody>
      </p:sp>
      <p:sp>
        <p:nvSpPr>
          <p:cNvPr id="164" name="TextShape 3"/>
          <p:cNvSpPr txBox="1"/>
          <p:nvPr/>
        </p:nvSpPr>
        <p:spPr>
          <a:xfrm>
            <a:off x="8480520" y="4749840"/>
            <a:ext cx="548280" cy="393120"/>
          </a:xfrm>
          <a:prstGeom prst="rect">
            <a:avLst/>
          </a:prstGeom>
          <a:noFill/>
          <a:ln>
            <a:noFill/>
          </a:ln>
        </p:spPr>
        <p:txBody>
          <a:bodyPr lIns="0" rIns="0" tIns="0" bIns="0" anchor="ctr">
            <a:noAutofit/>
          </a:bodyPr>
          <a:p>
            <a:pPr algn="r">
              <a:lnSpc>
                <a:spcPct val="100000"/>
              </a:lnSpc>
            </a:pPr>
            <a:fld id="{38CB8D67-3910-49A8-9E42-7FC0DF42A2D5}" type="slidenum">
              <a:rPr b="0" lang="en-IN" sz="1300" spc="-1" strike="noStrike">
                <a:solidFill>
                  <a:srgbClr val="ffffff"/>
                </a:solidFill>
                <a:latin typeface="Lexend Deca"/>
                <a:ea typeface="Lexend Deca"/>
              </a:rPr>
              <a:t>&lt;number&gt;</a:t>
            </a:fld>
            <a:endParaRPr b="0" lang="en-IN" sz="1300" spc="-1" strike="noStrike">
              <a:latin typeface="Times New Roman"/>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TextShape 1"/>
          <p:cNvSpPr txBox="1"/>
          <p:nvPr/>
        </p:nvSpPr>
        <p:spPr>
          <a:xfrm>
            <a:off x="571320" y="0"/>
            <a:ext cx="6014160" cy="570960"/>
          </a:xfrm>
          <a:prstGeom prst="rect">
            <a:avLst/>
          </a:prstGeom>
          <a:noFill/>
          <a:ln>
            <a:noFill/>
          </a:ln>
        </p:spPr>
        <p:txBody>
          <a:bodyPr lIns="0" rIns="0" tIns="0" bIns="0" anchor="b">
            <a:noAutofit/>
          </a:bodyPr>
          <a:p>
            <a:pPr>
              <a:lnSpc>
                <a:spcPct val="100000"/>
              </a:lnSpc>
            </a:pPr>
            <a:r>
              <a:rPr b="1" lang="en-IN" sz="3200" spc="-1" strike="noStrike">
                <a:solidFill>
                  <a:srgbClr val="ffffff"/>
                </a:solidFill>
                <a:latin typeface="Lexend Deca"/>
                <a:ea typeface="Lexend Deca"/>
              </a:rPr>
              <a:t>references</a:t>
            </a:r>
            <a:endParaRPr b="0" lang="en-IN" sz="3200" spc="-1" strike="noStrike">
              <a:solidFill>
                <a:srgbClr val="000000"/>
              </a:solidFill>
              <a:latin typeface="Arial"/>
            </a:endParaRPr>
          </a:p>
        </p:txBody>
      </p:sp>
      <p:sp>
        <p:nvSpPr>
          <p:cNvPr id="166" name="TextShape 2"/>
          <p:cNvSpPr txBox="1"/>
          <p:nvPr/>
        </p:nvSpPr>
        <p:spPr>
          <a:xfrm>
            <a:off x="580680" y="714240"/>
            <a:ext cx="8420400" cy="3799440"/>
          </a:xfrm>
          <a:prstGeom prst="rect">
            <a:avLst/>
          </a:prstGeom>
          <a:noFill/>
          <a:ln>
            <a:noFill/>
          </a:ln>
        </p:spPr>
        <p:txBody>
          <a:bodyPr lIns="0" rIns="0" tIns="0" bIns="0">
            <a:noAutofit/>
          </a:bodyPr>
          <a:p>
            <a:pPr marL="457200" indent="-380520">
              <a:lnSpc>
                <a:spcPct val="115000"/>
              </a:lnSpc>
              <a:spcBef>
                <a:spcPts val="601"/>
              </a:spcBef>
              <a:buClr>
                <a:srgbClr val="a458ff"/>
              </a:buClr>
              <a:buFont typeface="Arial"/>
              <a:buChar char="⬡"/>
            </a:pPr>
            <a:r>
              <a:rPr b="0" lang="en-IN" sz="1400" spc="-1" strike="noStrike">
                <a:solidFill>
                  <a:srgbClr val="ffffff"/>
                </a:solidFill>
                <a:latin typeface="Arial"/>
                <a:ea typeface="Arial"/>
              </a:rPr>
              <a:t>1. Title: Air Quality Prediction using Machine Learning Algorithms</a:t>
            </a:r>
            <a:endParaRPr b="0" lang="en-IN" sz="1400" spc="-1" strike="noStrike">
              <a:solidFill>
                <a:srgbClr val="000000"/>
              </a:solidFill>
              <a:latin typeface="Arial"/>
            </a:endParaRPr>
          </a:p>
          <a:p>
            <a:pPr marL="457200" indent="-380520">
              <a:lnSpc>
                <a:spcPct val="115000"/>
              </a:lnSpc>
              <a:spcBef>
                <a:spcPts val="601"/>
              </a:spcBef>
              <a:buClr>
                <a:srgbClr val="a458ff"/>
              </a:buClr>
              <a:buFont typeface="Arial"/>
              <a:buChar char="⬡"/>
            </a:pPr>
            <a:r>
              <a:rPr b="0" lang="en-IN" sz="1400" spc="-1" strike="noStrike">
                <a:solidFill>
                  <a:srgbClr val="ffffff"/>
                </a:solidFill>
                <a:latin typeface="Arial"/>
                <a:ea typeface="Arial"/>
              </a:rPr>
              <a:t>International Journal of Computer Applications Technology and Research Volume 8–Issue 09, 367-370, 2019, ISSN:-2319–8656  Pooja Bhalgat ,  Sejal Pitale , Sachin Bhoite</a:t>
            </a:r>
            <a:endParaRPr b="0" lang="en-IN" sz="1400" spc="-1" strike="noStrike">
              <a:solidFill>
                <a:srgbClr val="000000"/>
              </a:solidFill>
              <a:latin typeface="Arial"/>
            </a:endParaRPr>
          </a:p>
          <a:p>
            <a:pPr marL="457200" indent="-380520">
              <a:lnSpc>
                <a:spcPct val="115000"/>
              </a:lnSpc>
              <a:spcBef>
                <a:spcPts val="601"/>
              </a:spcBef>
              <a:buClr>
                <a:srgbClr val="a458ff"/>
              </a:buClr>
              <a:buFont typeface="Arial"/>
              <a:buChar char="⬡"/>
            </a:pPr>
            <a:r>
              <a:rPr b="0" lang="en-IN" sz="1400" spc="-1" strike="noStrike">
                <a:solidFill>
                  <a:srgbClr val="ffffff"/>
                </a:solidFill>
                <a:latin typeface="Arial"/>
                <a:ea typeface="Arial"/>
              </a:rPr>
              <a:t>2. WHO (2009) Global health risks: mortality and burden of diseases attributable to selected major risks. World Health Organization, Geneva, Available online at </a:t>
            </a:r>
            <a:r>
              <a:rPr b="0" lang="en-IN" sz="1400" spc="-1" strike="noStrike" u="sng">
                <a:solidFill>
                  <a:srgbClr val="ffffff"/>
                </a:solidFill>
                <a:uFillTx/>
                <a:latin typeface="Arial"/>
                <a:ea typeface="Arial"/>
                <a:hlinkClick r:id="rId1"/>
              </a:rPr>
              <a:t>http://www.who.int/healthinfo/global_burden_ </a:t>
            </a:r>
            <a:r>
              <a:rPr b="0" lang="en-IN" sz="1400" spc="-1" strike="noStrike" u="sng">
                <a:solidFill>
                  <a:srgbClr val="ffffff"/>
                </a:solidFill>
                <a:uFillTx/>
                <a:latin typeface="Arial"/>
                <a:ea typeface="Arial"/>
                <a:hlinkClick r:id="rId2"/>
              </a:rPr>
              <a:t>disease/GlobalHealthRisks_report_full.pdf</a:t>
            </a:r>
            <a:endParaRPr b="0" lang="en-IN" sz="1400" spc="-1" strike="noStrike">
              <a:solidFill>
                <a:srgbClr val="000000"/>
              </a:solidFill>
              <a:latin typeface="Arial"/>
            </a:endParaRPr>
          </a:p>
          <a:p>
            <a:pPr marL="457200" indent="-380520">
              <a:lnSpc>
                <a:spcPct val="115000"/>
              </a:lnSpc>
              <a:spcBef>
                <a:spcPts val="601"/>
              </a:spcBef>
              <a:buClr>
                <a:srgbClr val="a458ff"/>
              </a:buClr>
              <a:buFont typeface="Arial"/>
              <a:buChar char="⬡"/>
            </a:pPr>
            <a:r>
              <a:rPr b="0" lang="en-IN" sz="1400" spc="-1" strike="noStrike" u="sng">
                <a:solidFill>
                  <a:srgbClr val="ffffff"/>
                </a:solidFill>
                <a:uFillTx/>
                <a:latin typeface="Arial"/>
                <a:ea typeface="Arial"/>
              </a:rPr>
              <a:t>3. </a:t>
            </a:r>
            <a:r>
              <a:rPr b="0" lang="en-IN" sz="1400" spc="-1" strike="noStrike">
                <a:solidFill>
                  <a:srgbClr val="ffffff"/>
                </a:solidFill>
                <a:latin typeface="Arial"/>
                <a:ea typeface="Arial"/>
              </a:rPr>
              <a:t>NIH Public Access Author Manuscript</a:t>
            </a:r>
            <a:endParaRPr b="0" lang="en-IN" sz="1400" spc="-1" strike="noStrike">
              <a:solidFill>
                <a:srgbClr val="000000"/>
              </a:solidFill>
              <a:latin typeface="Arial"/>
            </a:endParaRPr>
          </a:p>
          <a:p>
            <a:pPr marL="457200" indent="-380520">
              <a:lnSpc>
                <a:spcPct val="115000"/>
              </a:lnSpc>
              <a:spcBef>
                <a:spcPts val="601"/>
              </a:spcBef>
              <a:buClr>
                <a:srgbClr val="a458ff"/>
              </a:buClr>
              <a:buFont typeface="Arial"/>
              <a:buChar char="⬡"/>
            </a:pPr>
            <a:r>
              <a:rPr b="0" lang="en-IN" sz="1400" spc="-1" strike="noStrike">
                <a:solidFill>
                  <a:srgbClr val="ffffff"/>
                </a:solidFill>
                <a:latin typeface="Arial"/>
                <a:ea typeface="Arial"/>
              </a:rPr>
              <a:t>Nat Biotechnol. Author manuscript; available in PMC 2009 June 24  Published in final edited form as:</a:t>
            </a:r>
            <a:endParaRPr b="0" lang="en-IN" sz="1400" spc="-1" strike="noStrike">
              <a:solidFill>
                <a:srgbClr val="000000"/>
              </a:solidFill>
              <a:latin typeface="Arial"/>
            </a:endParaRPr>
          </a:p>
          <a:p>
            <a:pPr marL="457200" indent="-380520">
              <a:lnSpc>
                <a:spcPct val="115000"/>
              </a:lnSpc>
              <a:spcBef>
                <a:spcPts val="601"/>
              </a:spcBef>
              <a:buClr>
                <a:srgbClr val="a458ff"/>
              </a:buClr>
              <a:buFont typeface="Arial"/>
              <a:buChar char="⬡"/>
            </a:pPr>
            <a:r>
              <a:rPr b="0" lang="en-IN" sz="1400" spc="-1" strike="noStrike">
                <a:solidFill>
                  <a:srgbClr val="ffffff"/>
                </a:solidFill>
                <a:latin typeface="Arial"/>
                <a:ea typeface="Arial"/>
              </a:rPr>
              <a:t> </a:t>
            </a:r>
            <a:r>
              <a:rPr b="0" lang="en-IN" sz="1400" spc="-1" strike="noStrike">
                <a:solidFill>
                  <a:srgbClr val="ffffff"/>
                </a:solidFill>
                <a:latin typeface="Arial"/>
                <a:ea typeface="Arial"/>
              </a:rPr>
              <a:t>Nat Biotechnol. 2008 September ; 26(9): 1011–1013. doi:10.1038/nbt0908-1011.</a:t>
            </a:r>
            <a:endParaRPr b="0" lang="en-IN" sz="1400" spc="-1" strike="noStrike">
              <a:solidFill>
                <a:srgbClr val="000000"/>
              </a:solidFill>
              <a:latin typeface="Arial"/>
            </a:endParaRPr>
          </a:p>
          <a:p>
            <a:pPr>
              <a:lnSpc>
                <a:spcPct val="115000"/>
              </a:lnSpc>
              <a:spcBef>
                <a:spcPts val="601"/>
              </a:spcBef>
            </a:pPr>
            <a:endParaRPr b="0" lang="en-IN" sz="1400" spc="-1" strike="noStrike">
              <a:solidFill>
                <a:srgbClr val="000000"/>
              </a:solidFill>
              <a:latin typeface="Arial"/>
            </a:endParaRPr>
          </a:p>
          <a:p>
            <a:pPr>
              <a:lnSpc>
                <a:spcPct val="115000"/>
              </a:lnSpc>
              <a:spcBef>
                <a:spcPts val="601"/>
              </a:spcBef>
            </a:pPr>
            <a:endParaRPr b="0" lang="en-IN" sz="1400" spc="-1" strike="noStrike">
              <a:solidFill>
                <a:srgbClr val="000000"/>
              </a:solidFill>
              <a:latin typeface="Arial"/>
            </a:endParaRPr>
          </a:p>
        </p:txBody>
      </p:sp>
      <p:sp>
        <p:nvSpPr>
          <p:cNvPr id="167" name="TextShape 3"/>
          <p:cNvSpPr txBox="1"/>
          <p:nvPr/>
        </p:nvSpPr>
        <p:spPr>
          <a:xfrm>
            <a:off x="8480520" y="4749840"/>
            <a:ext cx="548280" cy="393120"/>
          </a:xfrm>
          <a:prstGeom prst="rect">
            <a:avLst/>
          </a:prstGeom>
          <a:noFill/>
          <a:ln>
            <a:noFill/>
          </a:ln>
        </p:spPr>
        <p:txBody>
          <a:bodyPr lIns="0" rIns="0" tIns="0" bIns="0" anchor="ctr">
            <a:noAutofit/>
          </a:bodyPr>
          <a:p>
            <a:pPr algn="r">
              <a:lnSpc>
                <a:spcPct val="100000"/>
              </a:lnSpc>
            </a:pPr>
            <a:fld id="{9D7C1355-37A3-4EC3-A200-1D274DABCEF0}" type="slidenum">
              <a:rPr b="0" lang="en-IN" sz="1300" spc="-1" strike="noStrike">
                <a:solidFill>
                  <a:srgbClr val="ffffff"/>
                </a:solidFill>
                <a:latin typeface="Lexend Deca"/>
                <a:ea typeface="Lexend Deca"/>
              </a:rPr>
              <a:t>&lt;number&gt;</a:t>
            </a:fld>
            <a:endParaRPr b="0" lang="en-IN" sz="1300" spc="-1" strike="noStrike">
              <a:latin typeface="Times New Roman"/>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TextShape 1"/>
          <p:cNvSpPr txBox="1"/>
          <p:nvPr/>
        </p:nvSpPr>
        <p:spPr>
          <a:xfrm>
            <a:off x="1547640" y="1851840"/>
            <a:ext cx="6014160" cy="3161520"/>
          </a:xfrm>
          <a:prstGeom prst="rect">
            <a:avLst/>
          </a:prstGeom>
          <a:noFill/>
          <a:ln>
            <a:noFill/>
          </a:ln>
        </p:spPr>
        <p:txBody>
          <a:bodyPr lIns="0" rIns="0" tIns="0" bIns="0">
            <a:noAutofit/>
          </a:bodyPr>
          <a:p>
            <a:pPr marL="457200" indent="-380520" algn="ctr">
              <a:lnSpc>
                <a:spcPct val="115000"/>
              </a:lnSpc>
              <a:spcBef>
                <a:spcPts val="601"/>
              </a:spcBef>
              <a:buClr>
                <a:srgbClr val="a458ff"/>
              </a:buClr>
              <a:buFont typeface="Arial"/>
              <a:buChar char="⬡"/>
            </a:pPr>
            <a:r>
              <a:rPr b="0" lang="en-IN" sz="6000" spc="-1" strike="noStrike">
                <a:solidFill>
                  <a:srgbClr val="ffffff"/>
                </a:solidFill>
                <a:latin typeface="Bahnschrift SemiBold SemiConden"/>
                <a:ea typeface="Arial"/>
              </a:rPr>
              <a:t>THANK YOU</a:t>
            </a:r>
            <a:endParaRPr b="0" lang="en-IN" sz="6000" spc="-1" strike="noStrike">
              <a:solidFill>
                <a:srgbClr val="000000"/>
              </a:solidFill>
              <a:latin typeface="Arial"/>
            </a:endParaRPr>
          </a:p>
        </p:txBody>
      </p:sp>
      <p:sp>
        <p:nvSpPr>
          <p:cNvPr id="169" name="TextShape 2"/>
          <p:cNvSpPr txBox="1"/>
          <p:nvPr/>
        </p:nvSpPr>
        <p:spPr>
          <a:xfrm>
            <a:off x="8480520" y="4749840"/>
            <a:ext cx="548280" cy="393120"/>
          </a:xfrm>
          <a:prstGeom prst="rect">
            <a:avLst/>
          </a:prstGeom>
          <a:noFill/>
          <a:ln>
            <a:noFill/>
          </a:ln>
        </p:spPr>
        <p:txBody>
          <a:bodyPr lIns="0" rIns="0" tIns="0" bIns="0" anchor="ctr">
            <a:noAutofit/>
          </a:bodyPr>
          <a:p>
            <a:pPr algn="r">
              <a:lnSpc>
                <a:spcPct val="100000"/>
              </a:lnSpc>
            </a:pPr>
            <a:fld id="{860E0102-B05C-4D9D-AB0D-8895F81DAF9F}" type="slidenum">
              <a:rPr b="0" lang="en-IN" sz="1300" spc="-1" strike="noStrike">
                <a:solidFill>
                  <a:srgbClr val="ffffff"/>
                </a:solidFill>
                <a:latin typeface="Lexend Deca"/>
                <a:ea typeface="Lexend Deca"/>
              </a:rPr>
              <a:t>&lt;number&gt;</a:t>
            </a:fld>
            <a:endParaRPr b="0" lang="en-IN" sz="1300" spc="-1" strike="noStrike">
              <a:latin typeface="Times New Roman"/>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580680" y="205920"/>
            <a:ext cx="6014160" cy="857160"/>
          </a:xfrm>
          <a:prstGeom prst="rect">
            <a:avLst/>
          </a:prstGeom>
          <a:noFill/>
          <a:ln>
            <a:noFill/>
          </a:ln>
        </p:spPr>
        <p:txBody>
          <a:bodyPr lIns="0" rIns="0" tIns="0" bIns="0" anchor="b">
            <a:noAutofit/>
          </a:bodyPr>
          <a:p>
            <a:pPr>
              <a:lnSpc>
                <a:spcPct val="100000"/>
              </a:lnSpc>
            </a:pPr>
            <a:r>
              <a:rPr b="1" lang="en-IN" sz="3200" spc="-1" strike="noStrike">
                <a:solidFill>
                  <a:srgbClr val="ffffff"/>
                </a:solidFill>
                <a:latin typeface="Lexend Deca"/>
                <a:ea typeface="Lexend Deca"/>
              </a:rPr>
              <a:t>Introduction</a:t>
            </a:r>
            <a:endParaRPr b="0" lang="en-IN" sz="3200" spc="-1" strike="noStrike">
              <a:solidFill>
                <a:srgbClr val="000000"/>
              </a:solidFill>
              <a:latin typeface="Arial"/>
            </a:endParaRPr>
          </a:p>
        </p:txBody>
      </p:sp>
      <p:sp>
        <p:nvSpPr>
          <p:cNvPr id="89" name="TextShape 2"/>
          <p:cNvSpPr txBox="1"/>
          <p:nvPr/>
        </p:nvSpPr>
        <p:spPr>
          <a:xfrm>
            <a:off x="580680" y="1352520"/>
            <a:ext cx="7915320" cy="3161520"/>
          </a:xfrm>
          <a:prstGeom prst="rect">
            <a:avLst/>
          </a:prstGeom>
          <a:noFill/>
          <a:ln>
            <a:noFill/>
          </a:ln>
        </p:spPr>
        <p:txBody>
          <a:bodyPr lIns="0" rIns="0" tIns="0" bIns="0">
            <a:noAutofit/>
          </a:bodyPr>
          <a:p>
            <a:pPr marL="457200" indent="-380520">
              <a:lnSpc>
                <a:spcPct val="115000"/>
              </a:lnSpc>
              <a:spcBef>
                <a:spcPts val="601"/>
              </a:spcBef>
              <a:buClr>
                <a:srgbClr val="a458ff"/>
              </a:buClr>
              <a:buFont typeface="Arial"/>
              <a:buChar char="⬡"/>
            </a:pPr>
            <a:r>
              <a:rPr b="0" lang="en-IN" sz="1800" spc="-1" strike="noStrike">
                <a:solidFill>
                  <a:srgbClr val="ffffff"/>
                </a:solidFill>
                <a:latin typeface="Arial"/>
                <a:ea typeface="Arial"/>
              </a:rPr>
              <a:t>Examining and protecting air quality has become one of the most essential activities for the government in many industrial and urban areas today. The meteorological and traffic factors, burning of fossil fuels and industrial parameters play significant roles in air pollution. With this increasing air pollution, We are in need of implementing models which will record information about concentrations of air pollutants (so2,no2,etc) .</a:t>
            </a:r>
            <a:endParaRPr b="0" lang="en-IN" sz="1800" spc="-1" strike="noStrike">
              <a:solidFill>
                <a:srgbClr val="000000"/>
              </a:solidFill>
              <a:latin typeface="Arial"/>
            </a:endParaRPr>
          </a:p>
          <a:p>
            <a:pPr>
              <a:lnSpc>
                <a:spcPct val="115000"/>
              </a:lnSpc>
              <a:spcBef>
                <a:spcPts val="601"/>
              </a:spcBef>
            </a:pPr>
            <a:endParaRPr b="0" lang="en-IN" sz="1800" spc="-1" strike="noStrike">
              <a:solidFill>
                <a:srgbClr val="000000"/>
              </a:solidFill>
              <a:latin typeface="Arial"/>
            </a:endParaRPr>
          </a:p>
          <a:p>
            <a:pPr marL="457200" indent="-380520">
              <a:lnSpc>
                <a:spcPct val="115000"/>
              </a:lnSpc>
              <a:spcBef>
                <a:spcPts val="601"/>
              </a:spcBef>
              <a:buClr>
                <a:srgbClr val="a458ff"/>
              </a:buClr>
              <a:buFont typeface="Arial"/>
              <a:buChar char="⬡"/>
            </a:pPr>
            <a:r>
              <a:rPr b="0" lang="en-IN" sz="1800" spc="-1" strike="noStrike">
                <a:solidFill>
                  <a:srgbClr val="ffffff"/>
                </a:solidFill>
                <a:latin typeface="Arial"/>
                <a:ea typeface="Arial"/>
              </a:rPr>
              <a:t>An air quality index (AQI) can be defined as a communication tool and a standardized summary measure of ambient air quality used to express the level of health risk related to particulate and gaseous air pollution </a:t>
            </a:r>
            <a:r>
              <a:rPr b="0" lang="en-IN" sz="1200" spc="-1" strike="noStrike">
                <a:solidFill>
                  <a:srgbClr val="ffffff"/>
                </a:solidFill>
                <a:latin typeface="Arial"/>
                <a:ea typeface="Arial"/>
              </a:rPr>
              <a:t>.</a:t>
            </a:r>
            <a:endParaRPr b="0" lang="en-IN" sz="1200" spc="-1" strike="noStrike">
              <a:solidFill>
                <a:srgbClr val="000000"/>
              </a:solidFill>
              <a:latin typeface="Arial"/>
            </a:endParaRPr>
          </a:p>
          <a:p>
            <a:pPr>
              <a:lnSpc>
                <a:spcPct val="115000"/>
              </a:lnSpc>
              <a:spcBef>
                <a:spcPts val="601"/>
              </a:spcBef>
            </a:pPr>
            <a:endParaRPr b="0" lang="en-IN" sz="1200" spc="-1" strike="noStrike">
              <a:solidFill>
                <a:srgbClr val="000000"/>
              </a:solidFill>
              <a:latin typeface="Arial"/>
            </a:endParaRPr>
          </a:p>
          <a:p>
            <a:pPr>
              <a:lnSpc>
                <a:spcPct val="115000"/>
              </a:lnSpc>
              <a:spcBef>
                <a:spcPts val="601"/>
              </a:spcBef>
            </a:pPr>
            <a:endParaRPr b="0" lang="en-IN" sz="1200" spc="-1" strike="noStrike">
              <a:solidFill>
                <a:srgbClr val="000000"/>
              </a:solidFill>
              <a:latin typeface="Arial"/>
            </a:endParaRPr>
          </a:p>
          <a:p>
            <a:pPr>
              <a:lnSpc>
                <a:spcPct val="115000"/>
              </a:lnSpc>
              <a:spcBef>
                <a:spcPts val="601"/>
              </a:spcBef>
            </a:pPr>
            <a:endParaRPr b="0" lang="en-IN" sz="1200" spc="-1" strike="noStrike">
              <a:solidFill>
                <a:srgbClr val="000000"/>
              </a:solidFill>
              <a:latin typeface="Arial"/>
            </a:endParaRPr>
          </a:p>
        </p:txBody>
      </p:sp>
      <p:sp>
        <p:nvSpPr>
          <p:cNvPr id="90" name="TextShape 3"/>
          <p:cNvSpPr txBox="1"/>
          <p:nvPr/>
        </p:nvSpPr>
        <p:spPr>
          <a:xfrm>
            <a:off x="8480520" y="4749840"/>
            <a:ext cx="548280" cy="393120"/>
          </a:xfrm>
          <a:prstGeom prst="rect">
            <a:avLst/>
          </a:prstGeom>
          <a:noFill/>
          <a:ln>
            <a:noFill/>
          </a:ln>
        </p:spPr>
        <p:txBody>
          <a:bodyPr lIns="0" rIns="0" tIns="0" bIns="0" anchor="ctr">
            <a:noAutofit/>
          </a:bodyPr>
          <a:p>
            <a:pPr algn="r">
              <a:lnSpc>
                <a:spcPct val="100000"/>
              </a:lnSpc>
            </a:pPr>
            <a:fld id="{BBBBA047-862C-473D-AD9E-8473AB882C7B}" type="slidenum">
              <a:rPr b="0" lang="en-IN" sz="1300" spc="-1" strike="noStrike">
                <a:solidFill>
                  <a:srgbClr val="ffffff"/>
                </a:solidFill>
                <a:latin typeface="Lexend Deca"/>
                <a:ea typeface="Lexend Deca"/>
              </a:rPr>
              <a:t>1</a:t>
            </a:fld>
            <a:endParaRPr b="0" lang="en-IN" sz="1300" spc="-1" strike="noStrike">
              <a:latin typeface="Times New Roman"/>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410400" y="195480"/>
            <a:ext cx="8409600" cy="4947480"/>
          </a:xfrm>
          <a:prstGeom prst="rect">
            <a:avLst/>
          </a:prstGeom>
          <a:noFill/>
          <a:ln>
            <a:noFill/>
          </a:ln>
        </p:spPr>
        <p:txBody>
          <a:bodyPr lIns="0" rIns="0" tIns="0" bIns="0" anchor="b">
            <a:noAutofit/>
          </a:bodyPr>
          <a:p>
            <a:endParaRPr b="0" lang="en-IN" sz="1400" spc="-1" strike="noStrike">
              <a:solidFill>
                <a:srgbClr val="000000"/>
              </a:solidFill>
              <a:latin typeface="Arial"/>
            </a:endParaRPr>
          </a:p>
        </p:txBody>
      </p:sp>
      <p:sp>
        <p:nvSpPr>
          <p:cNvPr id="92" name="TextShape 2"/>
          <p:cNvSpPr txBox="1"/>
          <p:nvPr/>
        </p:nvSpPr>
        <p:spPr>
          <a:xfrm>
            <a:off x="8480520" y="4749840"/>
            <a:ext cx="548280" cy="393120"/>
          </a:xfrm>
          <a:prstGeom prst="rect">
            <a:avLst/>
          </a:prstGeom>
          <a:noFill/>
          <a:ln>
            <a:noFill/>
          </a:ln>
        </p:spPr>
        <p:txBody>
          <a:bodyPr lIns="0" rIns="0" tIns="0" bIns="0" anchor="ctr">
            <a:noAutofit/>
          </a:bodyPr>
          <a:p>
            <a:pPr algn="r">
              <a:lnSpc>
                <a:spcPct val="100000"/>
              </a:lnSpc>
            </a:pPr>
            <a:fld id="{BC3018B7-4487-40E1-9BDA-B5186404226C}" type="slidenum">
              <a:rPr b="0" lang="en-IN" sz="1300" spc="-1" strike="noStrike">
                <a:solidFill>
                  <a:srgbClr val="ffffff"/>
                </a:solidFill>
                <a:latin typeface="Lexend Deca"/>
                <a:ea typeface="Lexend Deca"/>
              </a:rPr>
              <a:t>1</a:t>
            </a:fld>
            <a:endParaRPr b="0" lang="en-IN" sz="1300" spc="-1" strike="noStrike">
              <a:latin typeface="Times New Roman"/>
            </a:endParaRPr>
          </a:p>
        </p:txBody>
      </p:sp>
      <p:sp>
        <p:nvSpPr>
          <p:cNvPr id="93" name="CustomShape 3"/>
          <p:cNvSpPr/>
          <p:nvPr/>
        </p:nvSpPr>
        <p:spPr>
          <a:xfrm>
            <a:off x="410400" y="51480"/>
            <a:ext cx="7314840" cy="853200"/>
          </a:xfrm>
          <a:prstGeom prst="rect">
            <a:avLst/>
          </a:prstGeom>
          <a:noFill/>
          <a:ln>
            <a:noFill/>
          </a:ln>
        </p:spPr>
        <p:style>
          <a:lnRef idx="0"/>
          <a:fillRef idx="0"/>
          <a:effectRef idx="0"/>
          <a:fontRef idx="minor"/>
        </p:style>
        <p:txBody>
          <a:bodyPr tIns="91440" bIns="91440">
            <a:noAutofit/>
          </a:bodyPr>
          <a:p>
            <a:pPr>
              <a:lnSpc>
                <a:spcPct val="100000"/>
              </a:lnSpc>
            </a:pPr>
            <a:r>
              <a:rPr b="1" lang="en-IN" sz="3200" spc="-1" strike="noStrike">
                <a:solidFill>
                  <a:srgbClr val="f3f3f3"/>
                </a:solidFill>
                <a:latin typeface="Arial"/>
                <a:ea typeface="Arial"/>
              </a:rPr>
              <a:t>Flow of Work Approach</a:t>
            </a:r>
            <a:endParaRPr b="0" lang="en-IN" sz="3200" spc="-1" strike="noStrike">
              <a:latin typeface="Arial"/>
            </a:endParaRPr>
          </a:p>
        </p:txBody>
      </p:sp>
      <p:sp>
        <p:nvSpPr>
          <p:cNvPr id="94" name="CustomShape 4"/>
          <p:cNvSpPr/>
          <p:nvPr/>
        </p:nvSpPr>
        <p:spPr>
          <a:xfrm>
            <a:off x="611640" y="1203480"/>
            <a:ext cx="2000880" cy="503640"/>
          </a:xfrm>
          <a:prstGeom prst="ellipse">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IN" sz="1400" spc="-1" strike="noStrike">
                <a:solidFill>
                  <a:srgbClr val="ffffff"/>
                </a:solidFill>
                <a:latin typeface="Arial"/>
                <a:ea typeface="Arial"/>
              </a:rPr>
              <a:t>Gathering data</a:t>
            </a:r>
            <a:endParaRPr b="0" lang="en-IN" sz="1400" spc="-1" strike="noStrike">
              <a:latin typeface="Arial"/>
            </a:endParaRPr>
          </a:p>
        </p:txBody>
      </p:sp>
      <p:sp>
        <p:nvSpPr>
          <p:cNvPr id="95" name="CustomShape 5"/>
          <p:cNvSpPr/>
          <p:nvPr/>
        </p:nvSpPr>
        <p:spPr>
          <a:xfrm>
            <a:off x="2612880" y="1455480"/>
            <a:ext cx="518400" cy="360"/>
          </a:xfrm>
          <a:custGeom>
            <a:avLst/>
            <a:gdLst/>
            <a:ahLst/>
            <a:rect l="l" t="t" r="r" b="b"/>
            <a:pathLst>
              <a:path w="21600" h="21600">
                <a:moveTo>
                  <a:pt x="0" y="0"/>
                </a:moveTo>
                <a:lnTo>
                  <a:pt x="21600" y="21600"/>
                </a:lnTo>
              </a:path>
            </a:pathLst>
          </a:custGeom>
          <a:noFill/>
          <a:ln>
            <a:solidFill>
              <a:srgbClr val="052b9e"/>
            </a:solidFill>
            <a:round/>
            <a:tailEnd len="med" type="triangle" w="med"/>
          </a:ln>
        </p:spPr>
        <p:style>
          <a:lnRef idx="1">
            <a:schemeClr val="accent1"/>
          </a:lnRef>
          <a:fillRef idx="0">
            <a:schemeClr val="accent1"/>
          </a:fillRef>
          <a:effectRef idx="0">
            <a:schemeClr val="accent1"/>
          </a:effectRef>
          <a:fontRef idx="minor"/>
        </p:style>
      </p:sp>
      <p:sp>
        <p:nvSpPr>
          <p:cNvPr id="96" name="CustomShape 6"/>
          <p:cNvSpPr/>
          <p:nvPr/>
        </p:nvSpPr>
        <p:spPr>
          <a:xfrm>
            <a:off x="3132000" y="1131480"/>
            <a:ext cx="1872000" cy="719640"/>
          </a:xfrm>
          <a:prstGeom prst="ellipse">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IN" sz="1400" spc="-1" strike="noStrike">
                <a:solidFill>
                  <a:srgbClr val="ffffff"/>
                </a:solidFill>
                <a:latin typeface="Arial"/>
                <a:ea typeface="Arial"/>
              </a:rPr>
              <a:t>Cleaning and dealing with missing data</a:t>
            </a:r>
            <a:endParaRPr b="0" lang="en-IN" sz="1400" spc="-1" strike="noStrike">
              <a:latin typeface="Arial"/>
            </a:endParaRPr>
          </a:p>
        </p:txBody>
      </p:sp>
      <p:sp>
        <p:nvSpPr>
          <p:cNvPr id="97" name="CustomShape 7"/>
          <p:cNvSpPr/>
          <p:nvPr/>
        </p:nvSpPr>
        <p:spPr>
          <a:xfrm>
            <a:off x="5004000" y="1476720"/>
            <a:ext cx="431640" cy="360"/>
          </a:xfrm>
          <a:custGeom>
            <a:avLst/>
            <a:gdLst/>
            <a:ahLst/>
            <a:rect l="l" t="t" r="r" b="b"/>
            <a:pathLst>
              <a:path w="21600" h="21600">
                <a:moveTo>
                  <a:pt x="0" y="0"/>
                </a:moveTo>
                <a:lnTo>
                  <a:pt x="21600" y="21600"/>
                </a:lnTo>
              </a:path>
            </a:pathLst>
          </a:custGeom>
          <a:noFill/>
          <a:ln>
            <a:solidFill>
              <a:srgbClr val="052b9e"/>
            </a:solidFill>
            <a:round/>
            <a:tailEnd len="med" type="triangle" w="med"/>
          </a:ln>
        </p:spPr>
        <p:style>
          <a:lnRef idx="1">
            <a:schemeClr val="accent1"/>
          </a:lnRef>
          <a:fillRef idx="0">
            <a:schemeClr val="accent1"/>
          </a:fillRef>
          <a:effectRef idx="0">
            <a:schemeClr val="accent1"/>
          </a:effectRef>
          <a:fontRef idx="minor"/>
        </p:style>
      </p:sp>
      <p:sp>
        <p:nvSpPr>
          <p:cNvPr id="98" name="CustomShape 8"/>
          <p:cNvSpPr/>
          <p:nvPr/>
        </p:nvSpPr>
        <p:spPr>
          <a:xfrm>
            <a:off x="5428080" y="1148040"/>
            <a:ext cx="2160000" cy="686520"/>
          </a:xfrm>
          <a:prstGeom prst="ellipse">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IN" sz="1400" spc="-1" strike="noStrike">
                <a:solidFill>
                  <a:srgbClr val="ffffff"/>
                </a:solidFill>
                <a:latin typeface="Arial"/>
                <a:ea typeface="Arial"/>
              </a:rPr>
              <a:t>Training the data with different ML algorithms</a:t>
            </a:r>
            <a:endParaRPr b="0" lang="en-IN" sz="1400" spc="-1" strike="noStrike">
              <a:latin typeface="Arial"/>
            </a:endParaRPr>
          </a:p>
        </p:txBody>
      </p:sp>
      <p:sp>
        <p:nvSpPr>
          <p:cNvPr id="99" name="CustomShape 9"/>
          <p:cNvSpPr/>
          <p:nvPr/>
        </p:nvSpPr>
        <p:spPr>
          <a:xfrm>
            <a:off x="6444360" y="1851840"/>
            <a:ext cx="360" cy="296280"/>
          </a:xfrm>
          <a:custGeom>
            <a:avLst/>
            <a:gdLst/>
            <a:ahLst/>
            <a:rect l="l" t="t" r="r" b="b"/>
            <a:pathLst>
              <a:path w="21600" h="21600">
                <a:moveTo>
                  <a:pt x="0" y="0"/>
                </a:moveTo>
                <a:lnTo>
                  <a:pt x="21600" y="21600"/>
                </a:lnTo>
              </a:path>
            </a:pathLst>
          </a:custGeom>
          <a:noFill/>
          <a:ln>
            <a:solidFill>
              <a:srgbClr val="052b9e"/>
            </a:solidFill>
            <a:round/>
            <a:tailEnd len="med" type="triangle" w="med"/>
          </a:ln>
        </p:spPr>
        <p:style>
          <a:lnRef idx="1">
            <a:schemeClr val="accent1"/>
          </a:lnRef>
          <a:fillRef idx="0">
            <a:schemeClr val="accent1"/>
          </a:fillRef>
          <a:effectRef idx="0">
            <a:schemeClr val="accent1"/>
          </a:effectRef>
          <a:fontRef idx="minor"/>
        </p:style>
      </p:sp>
      <p:sp>
        <p:nvSpPr>
          <p:cNvPr id="100" name="CustomShape 10"/>
          <p:cNvSpPr/>
          <p:nvPr/>
        </p:nvSpPr>
        <p:spPr>
          <a:xfrm>
            <a:off x="5511960" y="2148480"/>
            <a:ext cx="1863720" cy="575640"/>
          </a:xfrm>
          <a:prstGeom prst="ellipse">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IN" sz="1400" spc="-1" strike="noStrike">
                <a:solidFill>
                  <a:srgbClr val="ffffff"/>
                </a:solidFill>
                <a:latin typeface="Arial"/>
                <a:ea typeface="Arial"/>
              </a:rPr>
              <a:t>Error comparison</a:t>
            </a:r>
            <a:endParaRPr b="0" lang="en-IN" sz="1400" spc="-1" strike="noStrike">
              <a:latin typeface="Arial"/>
            </a:endParaRPr>
          </a:p>
        </p:txBody>
      </p:sp>
      <p:sp>
        <p:nvSpPr>
          <p:cNvPr id="101" name="CustomShape 11"/>
          <p:cNvSpPr/>
          <p:nvPr/>
        </p:nvSpPr>
        <p:spPr>
          <a:xfrm>
            <a:off x="6444360" y="2724480"/>
            <a:ext cx="360" cy="351000"/>
          </a:xfrm>
          <a:custGeom>
            <a:avLst/>
            <a:gdLst/>
            <a:ahLst/>
            <a:rect l="l" t="t" r="r" b="b"/>
            <a:pathLst>
              <a:path w="21600" h="21600">
                <a:moveTo>
                  <a:pt x="0" y="0"/>
                </a:moveTo>
                <a:lnTo>
                  <a:pt x="21600" y="21600"/>
                </a:lnTo>
              </a:path>
            </a:pathLst>
          </a:custGeom>
          <a:noFill/>
          <a:ln>
            <a:solidFill>
              <a:srgbClr val="052b9e"/>
            </a:solidFill>
            <a:round/>
            <a:tailEnd len="med" type="triangle" w="med"/>
          </a:ln>
        </p:spPr>
        <p:style>
          <a:lnRef idx="1">
            <a:schemeClr val="accent1"/>
          </a:lnRef>
          <a:fillRef idx="0">
            <a:schemeClr val="accent1"/>
          </a:fillRef>
          <a:effectRef idx="0">
            <a:schemeClr val="accent1"/>
          </a:effectRef>
          <a:fontRef idx="minor"/>
        </p:style>
      </p:sp>
      <p:sp>
        <p:nvSpPr>
          <p:cNvPr id="102" name="CustomShape 12"/>
          <p:cNvSpPr/>
          <p:nvPr/>
        </p:nvSpPr>
        <p:spPr>
          <a:xfrm>
            <a:off x="5688000" y="3075840"/>
            <a:ext cx="1511640" cy="431640"/>
          </a:xfrm>
          <a:prstGeom prst="ellipse">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IN" sz="1400" spc="-1" strike="noStrike">
                <a:solidFill>
                  <a:srgbClr val="ffffff"/>
                </a:solidFill>
                <a:latin typeface="Arial"/>
                <a:ea typeface="Arial"/>
              </a:rPr>
              <a:t>Choosing best model</a:t>
            </a:r>
            <a:endParaRPr b="0" lang="en-IN" sz="1400" spc="-1" strike="noStrike">
              <a:latin typeface="Arial"/>
            </a:endParaRPr>
          </a:p>
        </p:txBody>
      </p:sp>
      <p:sp>
        <p:nvSpPr>
          <p:cNvPr id="103" name="CustomShape 13"/>
          <p:cNvSpPr/>
          <p:nvPr/>
        </p:nvSpPr>
        <p:spPr>
          <a:xfrm>
            <a:off x="6444360" y="3507840"/>
            <a:ext cx="360" cy="287640"/>
          </a:xfrm>
          <a:custGeom>
            <a:avLst/>
            <a:gdLst/>
            <a:ahLst/>
            <a:rect l="l" t="t" r="r" b="b"/>
            <a:pathLst>
              <a:path w="21600" h="21600">
                <a:moveTo>
                  <a:pt x="0" y="0"/>
                </a:moveTo>
                <a:lnTo>
                  <a:pt x="21600" y="21600"/>
                </a:lnTo>
              </a:path>
            </a:pathLst>
          </a:custGeom>
          <a:noFill/>
          <a:ln>
            <a:solidFill>
              <a:srgbClr val="052b9e"/>
            </a:solidFill>
            <a:round/>
            <a:tailEnd len="med" type="triangle" w="med"/>
          </a:ln>
        </p:spPr>
        <p:style>
          <a:lnRef idx="1">
            <a:schemeClr val="accent1"/>
          </a:lnRef>
          <a:fillRef idx="0">
            <a:schemeClr val="accent1"/>
          </a:fillRef>
          <a:effectRef idx="0">
            <a:schemeClr val="accent1"/>
          </a:effectRef>
          <a:fontRef idx="minor"/>
        </p:style>
      </p:sp>
      <p:sp>
        <p:nvSpPr>
          <p:cNvPr id="104" name="CustomShape 14"/>
          <p:cNvSpPr/>
          <p:nvPr/>
        </p:nvSpPr>
        <p:spPr>
          <a:xfrm>
            <a:off x="5688000" y="3819240"/>
            <a:ext cx="1511640" cy="431640"/>
          </a:xfrm>
          <a:prstGeom prst="ellipse">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IN" sz="1400" spc="-1" strike="noStrike">
                <a:solidFill>
                  <a:srgbClr val="ffffff"/>
                </a:solidFill>
                <a:latin typeface="Arial"/>
                <a:ea typeface="Arial"/>
              </a:rPr>
              <a:t>Prediction </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TextShape 1"/>
          <p:cNvSpPr txBox="1"/>
          <p:nvPr/>
        </p:nvSpPr>
        <p:spPr>
          <a:xfrm>
            <a:off x="683640" y="195480"/>
            <a:ext cx="6014160" cy="857160"/>
          </a:xfrm>
          <a:prstGeom prst="rect">
            <a:avLst/>
          </a:prstGeom>
          <a:noFill/>
          <a:ln>
            <a:noFill/>
          </a:ln>
        </p:spPr>
        <p:txBody>
          <a:bodyPr lIns="0" rIns="0" tIns="0" bIns="0" anchor="b">
            <a:noAutofit/>
          </a:bodyPr>
          <a:p>
            <a:pPr>
              <a:lnSpc>
                <a:spcPct val="100000"/>
              </a:lnSpc>
            </a:pPr>
            <a:r>
              <a:rPr b="1" lang="en-IN" sz="3200" spc="-1" strike="noStrike">
                <a:solidFill>
                  <a:srgbClr val="ffffff"/>
                </a:solidFill>
                <a:latin typeface="Lexend Deca"/>
                <a:ea typeface="Lexend Deca"/>
              </a:rPr>
              <a:t>Choosing Appropriate Algorithm</a:t>
            </a:r>
            <a:endParaRPr b="0" lang="en-IN" sz="3200" spc="-1" strike="noStrike">
              <a:solidFill>
                <a:srgbClr val="000000"/>
              </a:solidFill>
              <a:latin typeface="Arial"/>
            </a:endParaRPr>
          </a:p>
        </p:txBody>
      </p:sp>
      <p:sp>
        <p:nvSpPr>
          <p:cNvPr id="106" name="TextShape 2"/>
          <p:cNvSpPr txBox="1"/>
          <p:nvPr/>
        </p:nvSpPr>
        <p:spPr>
          <a:xfrm>
            <a:off x="580680" y="1352520"/>
            <a:ext cx="6014160" cy="3161520"/>
          </a:xfrm>
          <a:prstGeom prst="rect">
            <a:avLst/>
          </a:prstGeom>
          <a:noFill/>
          <a:ln>
            <a:noFill/>
          </a:ln>
        </p:spPr>
        <p:txBody>
          <a:bodyPr lIns="0" rIns="0" tIns="0" bIns="0">
            <a:noAutofit/>
          </a:bodyPr>
          <a:p>
            <a:pPr marL="457200" indent="-380520">
              <a:lnSpc>
                <a:spcPct val="115000"/>
              </a:lnSpc>
              <a:spcBef>
                <a:spcPts val="601"/>
              </a:spcBef>
              <a:buClr>
                <a:srgbClr val="a458ff"/>
              </a:buClr>
              <a:buFont typeface="Arial"/>
              <a:buChar char="⬡"/>
            </a:pPr>
            <a:r>
              <a:rPr b="0" lang="en-IN" sz="2400" spc="-1" strike="noStrike">
                <a:solidFill>
                  <a:srgbClr val="ffffff"/>
                </a:solidFill>
                <a:latin typeface="Arial"/>
                <a:ea typeface="Arial"/>
              </a:rPr>
              <a:t>The different algorithms that were tested are:</a:t>
            </a:r>
            <a:endParaRPr b="0" lang="en-IN" sz="2400" spc="-1" strike="noStrike">
              <a:solidFill>
                <a:srgbClr val="000000"/>
              </a:solidFill>
              <a:latin typeface="Arial"/>
            </a:endParaRPr>
          </a:p>
          <a:p>
            <a:pPr marL="457200" indent="-380520">
              <a:lnSpc>
                <a:spcPct val="115000"/>
              </a:lnSpc>
              <a:spcBef>
                <a:spcPts val="601"/>
              </a:spcBef>
              <a:buClr>
                <a:srgbClr val="a458ff"/>
              </a:buClr>
              <a:buFont typeface="Arial"/>
              <a:buChar char="⬡"/>
            </a:pPr>
            <a:r>
              <a:rPr b="0" lang="en-IN" sz="2400" spc="-1" strike="noStrike">
                <a:solidFill>
                  <a:srgbClr val="ffffff"/>
                </a:solidFill>
                <a:latin typeface="Arial"/>
                <a:ea typeface="Arial"/>
              </a:rPr>
              <a:t>Linear regression</a:t>
            </a:r>
            <a:endParaRPr b="0" lang="en-IN" sz="2400" spc="-1" strike="noStrike">
              <a:solidFill>
                <a:srgbClr val="000000"/>
              </a:solidFill>
              <a:latin typeface="Arial"/>
            </a:endParaRPr>
          </a:p>
          <a:p>
            <a:pPr marL="457200" indent="-380520">
              <a:lnSpc>
                <a:spcPct val="115000"/>
              </a:lnSpc>
              <a:spcBef>
                <a:spcPts val="601"/>
              </a:spcBef>
              <a:buClr>
                <a:srgbClr val="a458ff"/>
              </a:buClr>
              <a:buFont typeface="Arial"/>
              <a:buChar char="⬡"/>
            </a:pPr>
            <a:r>
              <a:rPr b="0" lang="en-IN" sz="2400" spc="-1" strike="noStrike">
                <a:solidFill>
                  <a:srgbClr val="ffffff"/>
                </a:solidFill>
                <a:latin typeface="Arial"/>
                <a:ea typeface="Arial"/>
              </a:rPr>
              <a:t>Random forest </a:t>
            </a:r>
            <a:endParaRPr b="0" lang="en-IN" sz="2400" spc="-1" strike="noStrike">
              <a:solidFill>
                <a:srgbClr val="000000"/>
              </a:solidFill>
              <a:latin typeface="Arial"/>
            </a:endParaRPr>
          </a:p>
          <a:p>
            <a:pPr marL="457200" indent="-380520">
              <a:lnSpc>
                <a:spcPct val="115000"/>
              </a:lnSpc>
              <a:spcBef>
                <a:spcPts val="601"/>
              </a:spcBef>
              <a:buClr>
                <a:srgbClr val="a458ff"/>
              </a:buClr>
              <a:buFont typeface="Arial"/>
              <a:buChar char="⬡"/>
            </a:pPr>
            <a:r>
              <a:rPr b="0" lang="en-IN" sz="2400" spc="-1" strike="noStrike">
                <a:solidFill>
                  <a:srgbClr val="ffffff"/>
                </a:solidFill>
                <a:latin typeface="Arial"/>
                <a:ea typeface="Arial"/>
              </a:rPr>
              <a:t>Decision tree</a:t>
            </a:r>
            <a:endParaRPr b="0" lang="en-IN" sz="2400" spc="-1" strike="noStrike">
              <a:solidFill>
                <a:srgbClr val="000000"/>
              </a:solidFill>
              <a:latin typeface="Arial"/>
            </a:endParaRPr>
          </a:p>
          <a:p>
            <a:pPr marL="457200" indent="-380520">
              <a:lnSpc>
                <a:spcPct val="115000"/>
              </a:lnSpc>
              <a:spcBef>
                <a:spcPts val="601"/>
              </a:spcBef>
              <a:buClr>
                <a:srgbClr val="a458ff"/>
              </a:buClr>
              <a:buFont typeface="Arial"/>
              <a:buChar char="⬡"/>
            </a:pPr>
            <a:r>
              <a:rPr b="0" lang="en-IN" sz="2400" spc="-1" strike="noStrike">
                <a:solidFill>
                  <a:srgbClr val="ffffff"/>
                </a:solidFill>
                <a:latin typeface="Arial"/>
                <a:ea typeface="Arial"/>
              </a:rPr>
              <a:t>Support vector machine</a:t>
            </a:r>
            <a:endParaRPr b="0" lang="en-IN" sz="2400" spc="-1" strike="noStrike">
              <a:solidFill>
                <a:srgbClr val="000000"/>
              </a:solidFill>
              <a:latin typeface="Arial"/>
            </a:endParaRPr>
          </a:p>
        </p:txBody>
      </p:sp>
      <p:sp>
        <p:nvSpPr>
          <p:cNvPr id="107" name="TextShape 3"/>
          <p:cNvSpPr txBox="1"/>
          <p:nvPr/>
        </p:nvSpPr>
        <p:spPr>
          <a:xfrm>
            <a:off x="8480520" y="4749840"/>
            <a:ext cx="548280" cy="393120"/>
          </a:xfrm>
          <a:prstGeom prst="rect">
            <a:avLst/>
          </a:prstGeom>
          <a:noFill/>
          <a:ln>
            <a:noFill/>
          </a:ln>
        </p:spPr>
        <p:txBody>
          <a:bodyPr lIns="0" rIns="0" tIns="0" bIns="0" anchor="ctr">
            <a:noAutofit/>
          </a:bodyPr>
          <a:p>
            <a:pPr algn="r">
              <a:lnSpc>
                <a:spcPct val="100000"/>
              </a:lnSpc>
            </a:pPr>
            <a:fld id="{DA73B8A3-3757-4E8C-B46D-7A8E9A1FB245}" type="slidenum">
              <a:rPr b="0" lang="en-IN" sz="1300" spc="-1" strike="noStrike">
                <a:solidFill>
                  <a:srgbClr val="ffffff"/>
                </a:solidFill>
                <a:latin typeface="Lexend Deca"/>
                <a:ea typeface="Lexend Deca"/>
              </a:rPr>
              <a:t>1</a:t>
            </a:fld>
            <a:endParaRPr b="0" lang="en-IN" sz="1300" spc="-1" strike="noStrike">
              <a:latin typeface="Times New Roman"/>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TextShape 1"/>
          <p:cNvSpPr txBox="1"/>
          <p:nvPr/>
        </p:nvSpPr>
        <p:spPr>
          <a:xfrm>
            <a:off x="580680" y="205920"/>
            <a:ext cx="6014160" cy="579600"/>
          </a:xfrm>
          <a:prstGeom prst="rect">
            <a:avLst/>
          </a:prstGeom>
          <a:noFill/>
          <a:ln>
            <a:noFill/>
          </a:ln>
        </p:spPr>
        <p:txBody>
          <a:bodyPr lIns="0" rIns="0" tIns="0" bIns="0" anchor="b">
            <a:noAutofit/>
          </a:bodyPr>
          <a:p>
            <a:pPr>
              <a:lnSpc>
                <a:spcPct val="100000"/>
              </a:lnSpc>
            </a:pPr>
            <a:r>
              <a:rPr b="1" lang="en-IN" sz="3200" spc="-1" strike="noStrike">
                <a:solidFill>
                  <a:srgbClr val="ffffff"/>
                </a:solidFill>
                <a:latin typeface="Lexend Deca"/>
                <a:ea typeface="Lexend Deca"/>
              </a:rPr>
              <a:t>Methodology</a:t>
            </a:r>
            <a:endParaRPr b="0" lang="en-IN" sz="3200" spc="-1" strike="noStrike">
              <a:solidFill>
                <a:srgbClr val="000000"/>
              </a:solidFill>
              <a:latin typeface="Arial"/>
            </a:endParaRPr>
          </a:p>
        </p:txBody>
      </p:sp>
      <p:sp>
        <p:nvSpPr>
          <p:cNvPr id="109" name="TextShape 2"/>
          <p:cNvSpPr txBox="1"/>
          <p:nvPr/>
        </p:nvSpPr>
        <p:spPr>
          <a:xfrm>
            <a:off x="580680" y="857160"/>
            <a:ext cx="7843320" cy="3656520"/>
          </a:xfrm>
          <a:prstGeom prst="rect">
            <a:avLst/>
          </a:prstGeom>
          <a:noFill/>
          <a:ln>
            <a:noFill/>
          </a:ln>
        </p:spPr>
        <p:txBody>
          <a:bodyPr lIns="0" rIns="0" tIns="0" bIns="0">
            <a:noAutofit/>
          </a:bodyPr>
          <a:p>
            <a:pPr marL="457200" indent="-380520">
              <a:lnSpc>
                <a:spcPct val="115000"/>
              </a:lnSpc>
              <a:spcBef>
                <a:spcPts val="601"/>
              </a:spcBef>
              <a:buClr>
                <a:srgbClr val="a458ff"/>
              </a:buClr>
              <a:buFont typeface="Arial"/>
              <a:buChar char="⬡"/>
            </a:pPr>
            <a:r>
              <a:rPr b="0" lang="en-IN" sz="1800" spc="-1" strike="noStrike">
                <a:solidFill>
                  <a:srgbClr val="ffffff"/>
                </a:solidFill>
                <a:latin typeface="Arial"/>
                <a:ea typeface="Arial"/>
              </a:rPr>
              <a:t>Decision tree has been used</a:t>
            </a:r>
            <a:endParaRPr b="0" lang="en-IN" sz="1800" spc="-1" strike="noStrike">
              <a:solidFill>
                <a:srgbClr val="000000"/>
              </a:solidFill>
              <a:latin typeface="Arial"/>
            </a:endParaRPr>
          </a:p>
          <a:p>
            <a:pPr marL="457200" indent="-380520">
              <a:lnSpc>
                <a:spcPct val="115000"/>
              </a:lnSpc>
              <a:spcBef>
                <a:spcPts val="601"/>
              </a:spcBef>
              <a:buClr>
                <a:srgbClr val="a458ff"/>
              </a:buClr>
              <a:buFont typeface="Arial"/>
              <a:buChar char="⬡"/>
            </a:pPr>
            <a:r>
              <a:rPr b="0" lang="en-IN" sz="1800" spc="-1" strike="noStrike">
                <a:solidFill>
                  <a:srgbClr val="ffffff"/>
                </a:solidFill>
                <a:latin typeface="Arial"/>
                <a:ea typeface="Arial"/>
              </a:rPr>
              <a:t>A decision tree classifies data items by posing a series of questions about the features associated with the items. Each question is contained in a node, and every internal node points to one child node for each possible answer to its question. The questions thereby form a hierarchy, encoded as a tree. In the simplest form we ask yes-or-no questions, and each internal node has a ‘yes’ child and a ‘no’ child. An item is sorted into a class by following the path from the topmost node, the root, to a node without children, a leaf, according to the answers that apply to the item under consideration. An item is assigned to the class that has been associated with the leaf it reaches.</a:t>
            </a:r>
            <a:endParaRPr b="0" lang="en-IN" sz="1800" spc="-1" strike="noStrike">
              <a:solidFill>
                <a:srgbClr val="000000"/>
              </a:solidFill>
              <a:latin typeface="Arial"/>
            </a:endParaRPr>
          </a:p>
        </p:txBody>
      </p:sp>
      <p:sp>
        <p:nvSpPr>
          <p:cNvPr id="110" name="TextShape 3"/>
          <p:cNvSpPr txBox="1"/>
          <p:nvPr/>
        </p:nvSpPr>
        <p:spPr>
          <a:xfrm>
            <a:off x="8480520" y="4749840"/>
            <a:ext cx="548280" cy="393120"/>
          </a:xfrm>
          <a:prstGeom prst="rect">
            <a:avLst/>
          </a:prstGeom>
          <a:noFill/>
          <a:ln>
            <a:noFill/>
          </a:ln>
        </p:spPr>
        <p:txBody>
          <a:bodyPr lIns="0" rIns="0" tIns="0" bIns="0" anchor="ctr">
            <a:noAutofit/>
          </a:bodyPr>
          <a:p>
            <a:pPr algn="r">
              <a:lnSpc>
                <a:spcPct val="100000"/>
              </a:lnSpc>
            </a:pPr>
            <a:fld id="{D1F94B23-22EE-4DE3-84C6-71682060145A}" type="slidenum">
              <a:rPr b="0" lang="en-IN" sz="1300" spc="-1" strike="noStrike">
                <a:solidFill>
                  <a:srgbClr val="ffffff"/>
                </a:solidFill>
                <a:latin typeface="Lexend Deca"/>
                <a:ea typeface="Lexend Deca"/>
              </a:rPr>
              <a:t>1</a:t>
            </a:fld>
            <a:endParaRPr b="0" lang="en-IN" sz="1300" spc="-1" strike="noStrike">
              <a:latin typeface="Times New Roman"/>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TextShape 1"/>
          <p:cNvSpPr txBox="1"/>
          <p:nvPr/>
        </p:nvSpPr>
        <p:spPr>
          <a:xfrm>
            <a:off x="580680" y="71280"/>
            <a:ext cx="6014160" cy="571320"/>
          </a:xfrm>
          <a:prstGeom prst="rect">
            <a:avLst/>
          </a:prstGeom>
          <a:noFill/>
          <a:ln>
            <a:noFill/>
          </a:ln>
        </p:spPr>
        <p:txBody>
          <a:bodyPr lIns="0" rIns="0" tIns="0" bIns="0" anchor="b">
            <a:noAutofit/>
          </a:bodyPr>
          <a:p>
            <a:pPr>
              <a:lnSpc>
                <a:spcPct val="100000"/>
              </a:lnSpc>
            </a:pPr>
            <a:r>
              <a:rPr b="1" lang="en-IN" sz="3200" spc="-1" strike="noStrike">
                <a:solidFill>
                  <a:srgbClr val="ffffff"/>
                </a:solidFill>
                <a:latin typeface="Lexend Deca"/>
                <a:ea typeface="Lexend Deca"/>
              </a:rPr>
              <a:t>Working model</a:t>
            </a:r>
            <a:endParaRPr b="0" lang="en-IN" sz="3200" spc="-1" strike="noStrike">
              <a:solidFill>
                <a:srgbClr val="000000"/>
              </a:solidFill>
              <a:latin typeface="Arial"/>
            </a:endParaRPr>
          </a:p>
        </p:txBody>
      </p:sp>
      <p:sp>
        <p:nvSpPr>
          <p:cNvPr id="112" name="TextShape 2"/>
          <p:cNvSpPr txBox="1"/>
          <p:nvPr/>
        </p:nvSpPr>
        <p:spPr>
          <a:xfrm>
            <a:off x="580680" y="857160"/>
            <a:ext cx="6014160" cy="3656520"/>
          </a:xfrm>
          <a:prstGeom prst="rect">
            <a:avLst/>
          </a:prstGeom>
          <a:noFill/>
          <a:ln>
            <a:noFill/>
          </a:ln>
        </p:spPr>
        <p:txBody>
          <a:bodyPr lIns="0" rIns="0" tIns="0" bIns="0">
            <a:noAutofit/>
          </a:bodyPr>
          <a:p>
            <a:pPr marL="457200" indent="-380520">
              <a:lnSpc>
                <a:spcPct val="115000"/>
              </a:lnSpc>
              <a:spcBef>
                <a:spcPts val="601"/>
              </a:spcBef>
              <a:buClr>
                <a:srgbClr val="a458ff"/>
              </a:buClr>
              <a:buFont typeface="Arial"/>
              <a:buChar char="⬡"/>
            </a:pPr>
            <a:r>
              <a:rPr b="0" lang="en-IN" sz="1600" spc="-1" strike="noStrike">
                <a:solidFill>
                  <a:srgbClr val="ffffff"/>
                </a:solidFill>
                <a:latin typeface="Arial"/>
                <a:ea typeface="Arial"/>
              </a:rPr>
              <a:t>80% of data has been taken as training set and rest 20% as test set</a:t>
            </a:r>
            <a:endParaRPr b="0" lang="en-IN" sz="1600" spc="-1" strike="noStrike">
              <a:solidFill>
                <a:srgbClr val="000000"/>
              </a:solidFill>
              <a:latin typeface="Arial"/>
            </a:endParaRPr>
          </a:p>
          <a:p>
            <a:pPr>
              <a:lnSpc>
                <a:spcPct val="115000"/>
              </a:lnSpc>
              <a:spcBef>
                <a:spcPts val="601"/>
              </a:spcBef>
            </a:pPr>
            <a:endParaRPr b="0" lang="en-IN" sz="1600" spc="-1" strike="noStrike">
              <a:solidFill>
                <a:srgbClr val="000000"/>
              </a:solidFill>
              <a:latin typeface="Arial"/>
            </a:endParaRPr>
          </a:p>
        </p:txBody>
      </p:sp>
      <p:sp>
        <p:nvSpPr>
          <p:cNvPr id="113" name="TextShape 3"/>
          <p:cNvSpPr txBox="1"/>
          <p:nvPr/>
        </p:nvSpPr>
        <p:spPr>
          <a:xfrm>
            <a:off x="8480520" y="4749840"/>
            <a:ext cx="548280" cy="393120"/>
          </a:xfrm>
          <a:prstGeom prst="rect">
            <a:avLst/>
          </a:prstGeom>
          <a:noFill/>
          <a:ln>
            <a:noFill/>
          </a:ln>
        </p:spPr>
        <p:txBody>
          <a:bodyPr lIns="0" rIns="0" tIns="0" bIns="0" anchor="ctr">
            <a:noAutofit/>
          </a:bodyPr>
          <a:p>
            <a:pPr algn="r">
              <a:lnSpc>
                <a:spcPct val="100000"/>
              </a:lnSpc>
            </a:pPr>
            <a:fld id="{B172F7DB-0C1F-420C-9267-8913BABB5598}" type="slidenum">
              <a:rPr b="0" lang="en-IN" sz="1300" spc="-1" strike="noStrike">
                <a:solidFill>
                  <a:srgbClr val="ffffff"/>
                </a:solidFill>
                <a:latin typeface="Lexend Deca"/>
                <a:ea typeface="Lexend Deca"/>
              </a:rPr>
              <a:t>1</a:t>
            </a:fld>
            <a:endParaRPr b="0" lang="en-IN" sz="1300" spc="-1" strike="noStrike">
              <a:latin typeface="Times New Roman"/>
            </a:endParaRPr>
          </a:p>
        </p:txBody>
      </p:sp>
      <p:pic>
        <p:nvPicPr>
          <p:cNvPr id="114" name="Picture 4" descr=""/>
          <p:cNvPicPr/>
          <p:nvPr/>
        </p:nvPicPr>
        <p:blipFill>
          <a:blip r:embed="rId1"/>
          <a:stretch/>
        </p:blipFill>
        <p:spPr>
          <a:xfrm>
            <a:off x="857160" y="1536840"/>
            <a:ext cx="6857640" cy="348084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TextShape 1"/>
          <p:cNvSpPr txBox="1"/>
          <p:nvPr/>
        </p:nvSpPr>
        <p:spPr>
          <a:xfrm>
            <a:off x="642960" y="71280"/>
            <a:ext cx="6014160" cy="499680"/>
          </a:xfrm>
          <a:prstGeom prst="rect">
            <a:avLst/>
          </a:prstGeom>
          <a:noFill/>
          <a:ln>
            <a:noFill/>
          </a:ln>
        </p:spPr>
        <p:txBody>
          <a:bodyPr lIns="0" rIns="0" tIns="0" bIns="0" anchor="b">
            <a:noAutofit/>
          </a:bodyPr>
          <a:p>
            <a:pPr>
              <a:lnSpc>
                <a:spcPct val="100000"/>
              </a:lnSpc>
            </a:pPr>
            <a:r>
              <a:rPr b="1" lang="en-IN" sz="3200" spc="-1" strike="noStrike">
                <a:solidFill>
                  <a:srgbClr val="ffffff"/>
                </a:solidFill>
                <a:latin typeface="Lexend Deca"/>
                <a:ea typeface="Lexend Deca"/>
              </a:rPr>
              <a:t>Result analysis</a:t>
            </a:r>
            <a:endParaRPr b="0" lang="en-IN" sz="3200" spc="-1" strike="noStrike">
              <a:solidFill>
                <a:srgbClr val="000000"/>
              </a:solidFill>
              <a:latin typeface="Arial"/>
            </a:endParaRPr>
          </a:p>
        </p:txBody>
      </p:sp>
      <p:sp>
        <p:nvSpPr>
          <p:cNvPr id="116" name="TextShape 2"/>
          <p:cNvSpPr txBox="1"/>
          <p:nvPr/>
        </p:nvSpPr>
        <p:spPr>
          <a:xfrm>
            <a:off x="580680" y="642960"/>
            <a:ext cx="6014160" cy="3871080"/>
          </a:xfrm>
          <a:prstGeom prst="rect">
            <a:avLst/>
          </a:prstGeom>
          <a:noFill/>
          <a:ln>
            <a:noFill/>
          </a:ln>
        </p:spPr>
        <p:txBody>
          <a:bodyPr lIns="0" rIns="0" tIns="0" bIns="0">
            <a:noAutofit/>
          </a:bodyPr>
          <a:p>
            <a:pPr marL="457200" indent="-380520">
              <a:lnSpc>
                <a:spcPct val="115000"/>
              </a:lnSpc>
              <a:spcBef>
                <a:spcPts val="601"/>
              </a:spcBef>
              <a:buClr>
                <a:srgbClr val="a458ff"/>
              </a:buClr>
              <a:buFont typeface="Arial"/>
              <a:buChar char="⬡"/>
            </a:pPr>
            <a:r>
              <a:rPr b="0" lang="en-IN" sz="1400" spc="-1" strike="noStrike">
                <a:solidFill>
                  <a:srgbClr val="ffffff"/>
                </a:solidFill>
                <a:latin typeface="Arial"/>
                <a:ea typeface="Arial"/>
              </a:rPr>
              <a:t>Two types of graph has been plotted</a:t>
            </a:r>
            <a:endParaRPr b="0" lang="en-IN" sz="1400" spc="-1" strike="noStrike">
              <a:solidFill>
                <a:srgbClr val="000000"/>
              </a:solidFill>
              <a:latin typeface="Arial"/>
            </a:endParaRPr>
          </a:p>
          <a:p>
            <a:pPr marL="457200" indent="-380520">
              <a:lnSpc>
                <a:spcPct val="115000"/>
              </a:lnSpc>
              <a:spcBef>
                <a:spcPts val="601"/>
              </a:spcBef>
              <a:buClr>
                <a:srgbClr val="a458ff"/>
              </a:buClr>
              <a:buFont typeface="Arial"/>
              <a:buChar char="⬡"/>
            </a:pPr>
            <a:r>
              <a:rPr b="0" lang="en-IN" sz="1400" spc="-1" strike="noStrike">
                <a:solidFill>
                  <a:srgbClr val="ffffff"/>
                </a:solidFill>
                <a:latin typeface="Arial"/>
                <a:ea typeface="Arial"/>
              </a:rPr>
              <a:t>1. The AQI value of a single pollutant for all locations in one graph</a:t>
            </a:r>
            <a:endParaRPr b="0" lang="en-IN" sz="1400" spc="-1" strike="noStrike">
              <a:solidFill>
                <a:srgbClr val="000000"/>
              </a:solidFill>
              <a:latin typeface="Arial"/>
            </a:endParaRPr>
          </a:p>
          <a:p>
            <a:pPr marL="457200" indent="-380520">
              <a:lnSpc>
                <a:spcPct val="115000"/>
              </a:lnSpc>
              <a:spcBef>
                <a:spcPts val="601"/>
              </a:spcBef>
              <a:buClr>
                <a:srgbClr val="a458ff"/>
              </a:buClr>
              <a:buFont typeface="Arial"/>
              <a:buChar char="⬡"/>
            </a:pPr>
            <a:r>
              <a:rPr b="0" lang="en-IN" sz="1400" spc="-1" strike="noStrike">
                <a:solidFill>
                  <a:srgbClr val="ffffff"/>
                </a:solidFill>
                <a:latin typeface="Arial"/>
                <a:ea typeface="Arial"/>
              </a:rPr>
              <a:t>2. The AQI value of all the pollutants in one location</a:t>
            </a:r>
            <a:endParaRPr b="0" lang="en-IN" sz="1400" spc="-1" strike="noStrike">
              <a:solidFill>
                <a:srgbClr val="000000"/>
              </a:solidFill>
              <a:latin typeface="Arial"/>
            </a:endParaRPr>
          </a:p>
          <a:p>
            <a:pPr marL="457200" indent="-380520">
              <a:lnSpc>
                <a:spcPct val="115000"/>
              </a:lnSpc>
              <a:spcBef>
                <a:spcPts val="601"/>
              </a:spcBef>
              <a:buClr>
                <a:srgbClr val="a458ff"/>
              </a:buClr>
              <a:buFont typeface="Arial"/>
              <a:buChar char="⬡"/>
            </a:pPr>
            <a:r>
              <a:rPr b="0" lang="en-IN" sz="1400" spc="-1" strike="noStrike">
                <a:solidFill>
                  <a:srgbClr val="ffffff"/>
                </a:solidFill>
                <a:latin typeface="Arial"/>
                <a:ea typeface="Arial"/>
              </a:rPr>
              <a:t>Comparison has been done between actual and predicted value</a:t>
            </a:r>
            <a:endParaRPr b="0" lang="en-IN" sz="1400" spc="-1" strike="noStrike">
              <a:solidFill>
                <a:srgbClr val="000000"/>
              </a:solidFill>
              <a:latin typeface="Arial"/>
            </a:endParaRPr>
          </a:p>
          <a:p>
            <a:pPr marL="457200" indent="-380520">
              <a:lnSpc>
                <a:spcPct val="115000"/>
              </a:lnSpc>
              <a:spcBef>
                <a:spcPts val="601"/>
              </a:spcBef>
            </a:pPr>
            <a:endParaRPr b="0" lang="en-IN" sz="1400" spc="-1" strike="noStrike">
              <a:solidFill>
                <a:srgbClr val="000000"/>
              </a:solidFill>
              <a:latin typeface="Arial"/>
            </a:endParaRPr>
          </a:p>
          <a:p>
            <a:pPr>
              <a:lnSpc>
                <a:spcPct val="115000"/>
              </a:lnSpc>
              <a:spcBef>
                <a:spcPts val="601"/>
              </a:spcBef>
            </a:pPr>
            <a:endParaRPr b="0" lang="en-IN" sz="1400" spc="-1" strike="noStrike">
              <a:solidFill>
                <a:srgbClr val="000000"/>
              </a:solidFill>
              <a:latin typeface="Arial"/>
            </a:endParaRPr>
          </a:p>
        </p:txBody>
      </p:sp>
      <p:sp>
        <p:nvSpPr>
          <p:cNvPr id="117" name="TextShape 3"/>
          <p:cNvSpPr txBox="1"/>
          <p:nvPr/>
        </p:nvSpPr>
        <p:spPr>
          <a:xfrm>
            <a:off x="8480520" y="4749840"/>
            <a:ext cx="548280" cy="393120"/>
          </a:xfrm>
          <a:prstGeom prst="rect">
            <a:avLst/>
          </a:prstGeom>
          <a:noFill/>
          <a:ln>
            <a:noFill/>
          </a:ln>
        </p:spPr>
        <p:txBody>
          <a:bodyPr lIns="0" rIns="0" tIns="0" bIns="0" anchor="ctr">
            <a:noAutofit/>
          </a:bodyPr>
          <a:p>
            <a:pPr algn="r">
              <a:lnSpc>
                <a:spcPct val="100000"/>
              </a:lnSpc>
            </a:pPr>
            <a:fld id="{FBBD75DD-2F85-4064-8FE3-BCB8D2DD3D52}" type="slidenum">
              <a:rPr b="0" lang="en-IN" sz="1300" spc="-1" strike="noStrike">
                <a:solidFill>
                  <a:srgbClr val="ffffff"/>
                </a:solidFill>
                <a:latin typeface="Lexend Deca"/>
                <a:ea typeface="Lexend Deca"/>
              </a:rPr>
              <a:t>1</a:t>
            </a:fld>
            <a:endParaRPr b="0" lang="en-IN" sz="1300" spc="-1" strike="noStrike">
              <a:latin typeface="Times New Roman"/>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TextShape 1"/>
          <p:cNvSpPr txBox="1"/>
          <p:nvPr/>
        </p:nvSpPr>
        <p:spPr>
          <a:xfrm>
            <a:off x="642960" y="428760"/>
            <a:ext cx="6014160" cy="857160"/>
          </a:xfrm>
          <a:prstGeom prst="rect">
            <a:avLst/>
          </a:prstGeom>
          <a:noFill/>
          <a:ln>
            <a:noFill/>
          </a:ln>
        </p:spPr>
        <p:txBody>
          <a:bodyPr lIns="0" rIns="0" tIns="0" bIns="0" anchor="b">
            <a:noAutofit/>
          </a:bodyPr>
          <a:p>
            <a:pPr>
              <a:lnSpc>
                <a:spcPct val="100000"/>
              </a:lnSpc>
            </a:pPr>
            <a:r>
              <a:rPr b="1" lang="en-IN" sz="2800" spc="-1" strike="noStrike">
                <a:solidFill>
                  <a:srgbClr val="ffffff"/>
                </a:solidFill>
                <a:latin typeface="Lexend Deca"/>
                <a:ea typeface="Lexend Deca"/>
              </a:rPr>
              <a:t>Variation of the AQI parameters at: Bamunimaidam</a:t>
            </a:r>
            <a:endParaRPr b="0" lang="en-IN" sz="2800" spc="-1" strike="noStrike">
              <a:solidFill>
                <a:srgbClr val="000000"/>
              </a:solidFill>
              <a:latin typeface="Arial"/>
            </a:endParaRPr>
          </a:p>
        </p:txBody>
      </p:sp>
      <p:sp>
        <p:nvSpPr>
          <p:cNvPr id="119" name="TextShape 2"/>
          <p:cNvSpPr txBox="1"/>
          <p:nvPr/>
        </p:nvSpPr>
        <p:spPr>
          <a:xfrm>
            <a:off x="580680" y="1352520"/>
            <a:ext cx="6014160" cy="3161520"/>
          </a:xfrm>
          <a:prstGeom prst="rect">
            <a:avLst/>
          </a:prstGeom>
          <a:noFill/>
          <a:ln>
            <a:noFill/>
          </a:ln>
        </p:spPr>
        <p:txBody>
          <a:bodyPr lIns="0" rIns="0" tIns="0" bIns="0">
            <a:noAutofit/>
          </a:bodyPr>
          <a:p>
            <a:endParaRPr b="0" lang="en-IN" sz="1400" spc="-1" strike="noStrike">
              <a:solidFill>
                <a:srgbClr val="000000"/>
              </a:solidFill>
              <a:latin typeface="Arial"/>
            </a:endParaRPr>
          </a:p>
        </p:txBody>
      </p:sp>
      <p:sp>
        <p:nvSpPr>
          <p:cNvPr id="120" name="TextShape 3"/>
          <p:cNvSpPr txBox="1"/>
          <p:nvPr/>
        </p:nvSpPr>
        <p:spPr>
          <a:xfrm>
            <a:off x="8480520" y="4749840"/>
            <a:ext cx="548280" cy="393120"/>
          </a:xfrm>
          <a:prstGeom prst="rect">
            <a:avLst/>
          </a:prstGeom>
          <a:noFill/>
          <a:ln>
            <a:noFill/>
          </a:ln>
        </p:spPr>
        <p:txBody>
          <a:bodyPr lIns="0" rIns="0" tIns="0" bIns="0" anchor="ctr">
            <a:noAutofit/>
          </a:bodyPr>
          <a:p>
            <a:pPr algn="r">
              <a:lnSpc>
                <a:spcPct val="100000"/>
              </a:lnSpc>
            </a:pPr>
            <a:fld id="{5DF560FF-BC77-4AF5-B49C-904301DC00B3}" type="slidenum">
              <a:rPr b="0" lang="en-IN" sz="1300" spc="-1" strike="noStrike">
                <a:solidFill>
                  <a:srgbClr val="ffffff"/>
                </a:solidFill>
                <a:latin typeface="Lexend Deca"/>
                <a:ea typeface="Lexend Deca"/>
              </a:rPr>
              <a:t>1</a:t>
            </a:fld>
            <a:endParaRPr b="0" lang="en-IN" sz="1300" spc="-1" strike="noStrike">
              <a:latin typeface="Times New Roman"/>
            </a:endParaRPr>
          </a:p>
        </p:txBody>
      </p:sp>
      <p:pic>
        <p:nvPicPr>
          <p:cNvPr id="121" name="Picture 6" descr=""/>
          <p:cNvPicPr/>
          <p:nvPr/>
        </p:nvPicPr>
        <p:blipFill>
          <a:blip r:embed="rId1"/>
          <a:stretch/>
        </p:blipFill>
        <p:spPr>
          <a:xfrm>
            <a:off x="642960" y="1500120"/>
            <a:ext cx="3699720" cy="2812320"/>
          </a:xfrm>
          <a:prstGeom prst="rect">
            <a:avLst/>
          </a:prstGeom>
          <a:ln>
            <a:noFill/>
          </a:ln>
        </p:spPr>
      </p:pic>
      <p:pic>
        <p:nvPicPr>
          <p:cNvPr id="122" name="Picture 7" descr=""/>
          <p:cNvPicPr/>
          <p:nvPr/>
        </p:nvPicPr>
        <p:blipFill>
          <a:blip r:embed="rId2"/>
          <a:stretch/>
        </p:blipFill>
        <p:spPr>
          <a:xfrm>
            <a:off x="4572000" y="1500120"/>
            <a:ext cx="3714480" cy="281196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TextShape 1"/>
          <p:cNvSpPr txBox="1"/>
          <p:nvPr/>
        </p:nvSpPr>
        <p:spPr>
          <a:xfrm>
            <a:off x="580680" y="205920"/>
            <a:ext cx="6014160" cy="857160"/>
          </a:xfrm>
          <a:prstGeom prst="rect">
            <a:avLst/>
          </a:prstGeom>
          <a:noFill/>
          <a:ln>
            <a:noFill/>
          </a:ln>
        </p:spPr>
        <p:txBody>
          <a:bodyPr lIns="0" rIns="0" tIns="0" bIns="0" anchor="b">
            <a:noAutofit/>
          </a:bodyPr>
          <a:p>
            <a:pPr>
              <a:lnSpc>
                <a:spcPct val="100000"/>
              </a:lnSpc>
            </a:pPr>
            <a:r>
              <a:rPr b="1" lang="en-IN" sz="3200" spc="-1" strike="noStrike">
                <a:solidFill>
                  <a:srgbClr val="ffffff"/>
                </a:solidFill>
                <a:latin typeface="Lexend Deca"/>
                <a:ea typeface="Lexend Deca"/>
              </a:rPr>
              <a:t>Bargaon</a:t>
            </a:r>
            <a:endParaRPr b="0" lang="en-IN" sz="3200" spc="-1" strike="noStrike">
              <a:solidFill>
                <a:srgbClr val="000000"/>
              </a:solidFill>
              <a:latin typeface="Arial"/>
            </a:endParaRPr>
          </a:p>
        </p:txBody>
      </p:sp>
      <p:sp>
        <p:nvSpPr>
          <p:cNvPr id="124" name="TextShape 2"/>
          <p:cNvSpPr txBox="1"/>
          <p:nvPr/>
        </p:nvSpPr>
        <p:spPr>
          <a:xfrm>
            <a:off x="580680" y="1352520"/>
            <a:ext cx="6014160" cy="3161520"/>
          </a:xfrm>
          <a:prstGeom prst="rect">
            <a:avLst/>
          </a:prstGeom>
          <a:noFill/>
          <a:ln>
            <a:noFill/>
          </a:ln>
        </p:spPr>
        <p:txBody>
          <a:bodyPr lIns="0" rIns="0" tIns="0" bIns="0">
            <a:noAutofit/>
          </a:bodyPr>
          <a:p>
            <a:endParaRPr b="0" lang="en-IN" sz="1400" spc="-1" strike="noStrike">
              <a:solidFill>
                <a:srgbClr val="000000"/>
              </a:solidFill>
              <a:latin typeface="Arial"/>
            </a:endParaRPr>
          </a:p>
        </p:txBody>
      </p:sp>
      <p:sp>
        <p:nvSpPr>
          <p:cNvPr id="125" name="TextShape 3"/>
          <p:cNvSpPr txBox="1"/>
          <p:nvPr/>
        </p:nvSpPr>
        <p:spPr>
          <a:xfrm>
            <a:off x="8480520" y="4749840"/>
            <a:ext cx="548280" cy="393120"/>
          </a:xfrm>
          <a:prstGeom prst="rect">
            <a:avLst/>
          </a:prstGeom>
          <a:noFill/>
          <a:ln>
            <a:noFill/>
          </a:ln>
        </p:spPr>
        <p:txBody>
          <a:bodyPr lIns="0" rIns="0" tIns="0" bIns="0" anchor="ctr">
            <a:noAutofit/>
          </a:bodyPr>
          <a:p>
            <a:pPr algn="r">
              <a:lnSpc>
                <a:spcPct val="100000"/>
              </a:lnSpc>
            </a:pPr>
            <a:fld id="{EC6D971E-18BF-418D-AD68-4704CA7587BB}" type="slidenum">
              <a:rPr b="0" lang="en-IN" sz="1300" spc="-1" strike="noStrike">
                <a:solidFill>
                  <a:srgbClr val="ffffff"/>
                </a:solidFill>
                <a:latin typeface="Lexend Deca"/>
                <a:ea typeface="Lexend Deca"/>
              </a:rPr>
              <a:t>1</a:t>
            </a:fld>
            <a:endParaRPr b="0" lang="en-IN" sz="1300" spc="-1" strike="noStrike">
              <a:latin typeface="Times New Roman"/>
            </a:endParaRPr>
          </a:p>
        </p:txBody>
      </p:sp>
      <p:pic>
        <p:nvPicPr>
          <p:cNvPr id="126" name="Picture 4" descr=""/>
          <p:cNvPicPr/>
          <p:nvPr/>
        </p:nvPicPr>
        <p:blipFill>
          <a:blip r:embed="rId1"/>
          <a:stretch/>
        </p:blipFill>
        <p:spPr>
          <a:xfrm>
            <a:off x="428760" y="1357200"/>
            <a:ext cx="3785760" cy="3225600"/>
          </a:xfrm>
          <a:prstGeom prst="rect">
            <a:avLst/>
          </a:prstGeom>
          <a:ln>
            <a:noFill/>
          </a:ln>
        </p:spPr>
      </p:pic>
      <p:pic>
        <p:nvPicPr>
          <p:cNvPr id="127" name="Picture 5" descr=""/>
          <p:cNvPicPr/>
          <p:nvPr/>
        </p:nvPicPr>
        <p:blipFill>
          <a:blip r:embed="rId2"/>
          <a:stretch/>
        </p:blipFill>
        <p:spPr>
          <a:xfrm>
            <a:off x="4429080" y="1357200"/>
            <a:ext cx="4398120" cy="321444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85963"/>
      </a:dk2>
      <a:lt2>
        <a:srgbClr val="f3f3f3"/>
      </a:lt2>
      <a:accent1>
        <a:srgbClr val="0a2f9e"/>
      </a:accent1>
      <a:accent2>
        <a:srgbClr val="3544ff"/>
      </a:accent2>
      <a:accent3>
        <a:srgbClr val="24d6ff"/>
      </a:accent3>
      <a:accent4>
        <a:srgbClr val="00ffff"/>
      </a:accent4>
      <a:accent5>
        <a:srgbClr val="a458ff"/>
      </a:accent5>
      <a:accent6>
        <a:srgbClr val="d392ff"/>
      </a:accent6>
      <a:hlink>
        <a:srgbClr val="ffffff"/>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85963"/>
      </a:dk2>
      <a:lt2>
        <a:srgbClr val="f3f3f3"/>
      </a:lt2>
      <a:accent1>
        <a:srgbClr val="0a2f9e"/>
      </a:accent1>
      <a:accent2>
        <a:srgbClr val="3544ff"/>
      </a:accent2>
      <a:accent3>
        <a:srgbClr val="24d6ff"/>
      </a:accent3>
      <a:accent4>
        <a:srgbClr val="00ffff"/>
      </a:accent4>
      <a:accent5>
        <a:srgbClr val="a458ff"/>
      </a:accent5>
      <a:accent6>
        <a:srgbClr val="d392ff"/>
      </a:accent6>
      <a:hlink>
        <a:srgbClr val="ffffff"/>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383</TotalTime>
  <Application>LibreOffice/6.2.4.2$Windows_X86_64 LibreOffice_project/2412653d852ce75f65fbfa83fb7e7b669a126d64</Application>
  <Words>599</Words>
  <Paragraphs>73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ASUS PC</dc:creator>
  <dc:description/>
  <dc:language>en-IN</dc:language>
  <cp:lastModifiedBy/>
  <dcterms:modified xsi:type="dcterms:W3CDTF">2021-02-25T11:52:09Z</dcterms:modified>
  <cp:revision>17</cp:revision>
  <dc:subject/>
  <dc:title>Air Quality Index Prediction In Guwahati</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2</vt:i4>
  </property>
  <property fmtid="{D5CDD505-2E9C-101B-9397-08002B2CF9AE}" pid="8" name="PresentationFormat">
    <vt:lpwstr>On-screen Show (16:9)</vt:lpwstr>
  </property>
  <property fmtid="{D5CDD505-2E9C-101B-9397-08002B2CF9AE}" pid="9" name="ScaleCrop">
    <vt:bool>0</vt:bool>
  </property>
  <property fmtid="{D5CDD505-2E9C-101B-9397-08002B2CF9AE}" pid="10" name="ShareDoc">
    <vt:bool>0</vt:bool>
  </property>
  <property fmtid="{D5CDD505-2E9C-101B-9397-08002B2CF9AE}" pid="11" name="Slides">
    <vt:i4>19</vt:i4>
  </property>
</Properties>
</file>