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3"/>
  </p:notesMasterIdLst>
  <p:sldIdLst>
    <p:sldId id="256" r:id="rId2"/>
    <p:sldId id="271" r:id="rId3"/>
    <p:sldId id="266" r:id="rId4"/>
    <p:sldId id="258" r:id="rId5"/>
    <p:sldId id="269" r:id="rId6"/>
    <p:sldId id="267" r:id="rId7"/>
    <p:sldId id="270" r:id="rId8"/>
    <p:sldId id="272" r:id="rId9"/>
    <p:sldId id="274" r:id="rId10"/>
    <p:sldId id="275" r:id="rId11"/>
    <p:sldId id="277" r:id="rId12"/>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F96366F-D4FE-4E78-90C3-B2590129CA47}" type="datetimeFigureOut">
              <a:rPr lang="en-US"/>
              <a:pPr>
                <a:defRPr/>
              </a:pPr>
              <a:t>8/1/2020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8088F6-838D-406A-A04F-D9A53B56333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p:cNvSpPr>
            <a:spLocks noGrp="1"/>
          </p:cNvSpPr>
          <p:nvPr>
            <p:ph type="sldNum" sz="quarter" idx="5"/>
          </p:nvPr>
        </p:nvSpPr>
        <p:spPr bwMode="auto">
          <a:noFill/>
          <a:ln>
            <a:miter lim="800000"/>
            <a:headEnd/>
            <a:tailEnd/>
          </a:ln>
        </p:spPr>
        <p:txBody>
          <a:bodyPr/>
          <a:lstStyle/>
          <a:p>
            <a:fld id="{6E36F417-DAF5-4847-8ADE-549CC945B8BD}" type="slidenum">
              <a:rPr lang="en-US" altLang="en-US" smtClean="0">
                <a:cs typeface="Arial" charset="0"/>
              </a:rPr>
              <a:pPr/>
              <a:t>1</a:t>
            </a:fld>
            <a:endParaRPr lang="en-US" alt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ln>
            <a:miter lim="800000"/>
            <a:headEnd/>
            <a:tailEnd/>
          </a:ln>
        </p:spPr>
        <p:txBody>
          <a:bodyPr/>
          <a:lstStyle/>
          <a:p>
            <a:fld id="{B2B90904-3B96-4D1A-9FA8-25BBE377B74E}" type="slidenum">
              <a:rPr lang="en-US" altLang="en-US" smtClean="0">
                <a:cs typeface="Arial" charset="0"/>
              </a:rPr>
              <a:pPr/>
              <a:t>4</a:t>
            </a:fld>
            <a:endParaRPr lang="en-US" alt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04B0A214-43A5-499F-AAF6-822460012FF2}" type="datetime1">
              <a:rPr lang="en-US"/>
              <a:pPr>
                <a:defRPr/>
              </a:pPr>
              <a:t>8/1/2020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Title of project</a:t>
            </a:r>
          </a:p>
        </p:txBody>
      </p:sp>
      <p:sp>
        <p:nvSpPr>
          <p:cNvPr id="6" name="Slide Number Placeholder 5"/>
          <p:cNvSpPr>
            <a:spLocks noGrp="1"/>
          </p:cNvSpPr>
          <p:nvPr>
            <p:ph type="sldNum" sz="quarter" idx="12"/>
          </p:nvPr>
        </p:nvSpPr>
        <p:spPr/>
        <p:txBody>
          <a:bodyPr/>
          <a:lstStyle>
            <a:lvl1pPr>
              <a:defRPr/>
            </a:lvl1pPr>
          </a:lstStyle>
          <a:p>
            <a:pPr>
              <a:defRPr/>
            </a:pPr>
            <a:fld id="{6A544E0E-F117-47E4-9678-DCCF276E772D}" type="slidenum">
              <a:rPr lang="en-US" altLang="en-US"/>
              <a:pPr>
                <a:defRPr/>
              </a:pPr>
              <a:t>‹#›</a:t>
            </a:fld>
            <a:endParaRPr lang="en-US" altLang="en-US"/>
          </a:p>
        </p:txBody>
      </p:sp>
      <p:pic>
        <p:nvPicPr>
          <p:cNvPr id="8" name="Picture 7" descr="F:\backup-15-03-2019\Downloads\RCOEM TBI logo.jpg"/>
          <p:cNvPicPr>
            <a:picLocks noChangeAspect="1" noChangeArrowheads="1"/>
          </p:cNvPicPr>
          <p:nvPr userDrawn="1"/>
        </p:nvPicPr>
        <p:blipFill>
          <a:blip r:embed="rId2"/>
          <a:srcRect/>
          <a:stretch>
            <a:fillRect/>
          </a:stretch>
        </p:blipFill>
        <p:spPr bwMode="auto">
          <a:xfrm>
            <a:off x="7550150" y="0"/>
            <a:ext cx="1593850" cy="116699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7CF18D6-1D16-4465-B312-598508F8634E}" type="datetime1">
              <a:rPr lang="en-US"/>
              <a:pPr>
                <a:defRPr/>
              </a:pPr>
              <a:t>8/1/2020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Title of project</a:t>
            </a:r>
          </a:p>
        </p:txBody>
      </p:sp>
      <p:sp>
        <p:nvSpPr>
          <p:cNvPr id="6" name="Slide Number Placeholder 5"/>
          <p:cNvSpPr>
            <a:spLocks noGrp="1"/>
          </p:cNvSpPr>
          <p:nvPr>
            <p:ph type="sldNum" sz="quarter" idx="12"/>
          </p:nvPr>
        </p:nvSpPr>
        <p:spPr/>
        <p:txBody>
          <a:bodyPr/>
          <a:lstStyle>
            <a:lvl1pPr>
              <a:defRPr/>
            </a:lvl1pPr>
          </a:lstStyle>
          <a:p>
            <a:pPr>
              <a:defRPr/>
            </a:pPr>
            <a:fld id="{5649416F-0D41-4BB5-B688-882D3D72D5E2}"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DB08FAE-0A9A-4B55-8FF7-110E319F55CB}" type="datetime1">
              <a:rPr lang="en-US"/>
              <a:pPr>
                <a:defRPr/>
              </a:pPr>
              <a:t>8/1/2020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Title of project</a:t>
            </a:r>
          </a:p>
        </p:txBody>
      </p:sp>
      <p:sp>
        <p:nvSpPr>
          <p:cNvPr id="6" name="Slide Number Placeholder 5"/>
          <p:cNvSpPr>
            <a:spLocks noGrp="1"/>
          </p:cNvSpPr>
          <p:nvPr>
            <p:ph type="sldNum" sz="quarter" idx="12"/>
          </p:nvPr>
        </p:nvSpPr>
        <p:spPr/>
        <p:txBody>
          <a:bodyPr/>
          <a:lstStyle>
            <a:lvl1pPr>
              <a:defRPr/>
            </a:lvl1pPr>
          </a:lstStyle>
          <a:p>
            <a:pPr>
              <a:defRPr/>
            </a:pPr>
            <a:fld id="{F7E4AD12-BD8F-4EBD-A067-07C8DD3BE4B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B1ED090-71E0-4E76-AF86-A4B5E090C7CA}" type="datetime1">
              <a:rPr lang="en-US"/>
              <a:pPr>
                <a:defRPr/>
              </a:pPr>
              <a:t>8/1/2020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Title of project</a:t>
            </a:r>
          </a:p>
        </p:txBody>
      </p:sp>
      <p:sp>
        <p:nvSpPr>
          <p:cNvPr id="6" name="Slide Number Placeholder 5"/>
          <p:cNvSpPr>
            <a:spLocks noGrp="1"/>
          </p:cNvSpPr>
          <p:nvPr>
            <p:ph type="sldNum" sz="quarter" idx="12"/>
          </p:nvPr>
        </p:nvSpPr>
        <p:spPr/>
        <p:txBody>
          <a:bodyPr/>
          <a:lstStyle>
            <a:lvl1pPr>
              <a:defRPr/>
            </a:lvl1pPr>
          </a:lstStyle>
          <a:p>
            <a:pPr>
              <a:defRPr/>
            </a:pPr>
            <a:fld id="{BED1FE5D-BD6E-4F27-8796-FC96A25672ED}"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DCB093B8-767F-49F5-A693-67E555913B39}" type="datetime1">
              <a:rPr lang="en-US"/>
              <a:pPr>
                <a:defRPr/>
              </a:pPr>
              <a:t>8/1/2020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Title of project</a:t>
            </a:r>
          </a:p>
        </p:txBody>
      </p:sp>
      <p:sp>
        <p:nvSpPr>
          <p:cNvPr id="6" name="Slide Number Placeholder 5"/>
          <p:cNvSpPr>
            <a:spLocks noGrp="1"/>
          </p:cNvSpPr>
          <p:nvPr>
            <p:ph type="sldNum" sz="quarter" idx="12"/>
          </p:nvPr>
        </p:nvSpPr>
        <p:spPr/>
        <p:txBody>
          <a:bodyPr/>
          <a:lstStyle>
            <a:lvl1pPr>
              <a:defRPr/>
            </a:lvl1pPr>
          </a:lstStyle>
          <a:p>
            <a:pPr>
              <a:defRPr/>
            </a:pPr>
            <a:fld id="{BF14B9DF-14DB-4934-B7AE-48A32BC5847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ADBD60BB-319A-4B7E-8683-D4FAD114DDDB}" type="datetime1">
              <a:rPr lang="en-US"/>
              <a:pPr>
                <a:defRPr/>
              </a:pPr>
              <a:t>8/1/2020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Title of project</a:t>
            </a:r>
          </a:p>
        </p:txBody>
      </p:sp>
      <p:sp>
        <p:nvSpPr>
          <p:cNvPr id="7" name="Slide Number Placeholder 5"/>
          <p:cNvSpPr>
            <a:spLocks noGrp="1"/>
          </p:cNvSpPr>
          <p:nvPr>
            <p:ph type="sldNum" sz="quarter" idx="12"/>
          </p:nvPr>
        </p:nvSpPr>
        <p:spPr/>
        <p:txBody>
          <a:bodyPr/>
          <a:lstStyle>
            <a:lvl1pPr>
              <a:defRPr/>
            </a:lvl1pPr>
          </a:lstStyle>
          <a:p>
            <a:pPr>
              <a:defRPr/>
            </a:pPr>
            <a:fld id="{1F38C43F-05ED-4B4E-B715-99566D58BB5E}"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B749B2D-A2F8-4059-9A05-C911B07823D8}" type="datetime1">
              <a:rPr lang="en-US"/>
              <a:pPr>
                <a:defRPr/>
              </a:pPr>
              <a:t>8/1/2020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Title of project</a:t>
            </a:r>
          </a:p>
        </p:txBody>
      </p:sp>
      <p:sp>
        <p:nvSpPr>
          <p:cNvPr id="9" name="Slide Number Placeholder 5"/>
          <p:cNvSpPr>
            <a:spLocks noGrp="1"/>
          </p:cNvSpPr>
          <p:nvPr>
            <p:ph type="sldNum" sz="quarter" idx="12"/>
          </p:nvPr>
        </p:nvSpPr>
        <p:spPr/>
        <p:txBody>
          <a:bodyPr/>
          <a:lstStyle>
            <a:lvl1pPr>
              <a:defRPr/>
            </a:lvl1pPr>
          </a:lstStyle>
          <a:p>
            <a:pPr>
              <a:defRPr/>
            </a:pPr>
            <a:fld id="{F79F188D-FDCA-418E-8843-D4AC40FD8E9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1DB418A-4D7B-4855-B30C-6D5CC96A4C56}" type="datetime1">
              <a:rPr lang="en-US"/>
              <a:pPr>
                <a:defRPr/>
              </a:pPr>
              <a:t>8/1/2020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Title of project</a:t>
            </a:r>
          </a:p>
        </p:txBody>
      </p:sp>
      <p:sp>
        <p:nvSpPr>
          <p:cNvPr id="5" name="Slide Number Placeholder 5"/>
          <p:cNvSpPr>
            <a:spLocks noGrp="1"/>
          </p:cNvSpPr>
          <p:nvPr>
            <p:ph type="sldNum" sz="quarter" idx="12"/>
          </p:nvPr>
        </p:nvSpPr>
        <p:spPr/>
        <p:txBody>
          <a:bodyPr/>
          <a:lstStyle>
            <a:lvl1pPr>
              <a:defRPr/>
            </a:lvl1pPr>
          </a:lstStyle>
          <a:p>
            <a:pPr>
              <a:defRPr/>
            </a:pPr>
            <a:fld id="{3EFE47AC-BE4B-4BED-9195-F91C5D9248DA}"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CBB7AD-AFE2-4F0A-87FB-DCF00894A10C}" type="datetime1">
              <a:rPr lang="en-US"/>
              <a:pPr>
                <a:defRPr/>
              </a:pPr>
              <a:t>8/1/2020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Title of project</a:t>
            </a:r>
          </a:p>
        </p:txBody>
      </p:sp>
      <p:sp>
        <p:nvSpPr>
          <p:cNvPr id="4" name="Slide Number Placeholder 5"/>
          <p:cNvSpPr>
            <a:spLocks noGrp="1"/>
          </p:cNvSpPr>
          <p:nvPr>
            <p:ph type="sldNum" sz="quarter" idx="12"/>
          </p:nvPr>
        </p:nvSpPr>
        <p:spPr/>
        <p:txBody>
          <a:bodyPr/>
          <a:lstStyle>
            <a:lvl1pPr>
              <a:defRPr/>
            </a:lvl1pPr>
          </a:lstStyle>
          <a:p>
            <a:pPr>
              <a:defRPr/>
            </a:pPr>
            <a:fld id="{9DD8FD8D-D6D0-467B-9049-6BA6EE08B2B8}"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2D30F57-F70E-4B9F-BCBD-A17A762FEB59}" type="datetime1">
              <a:rPr lang="en-US"/>
              <a:pPr>
                <a:defRPr/>
              </a:pPr>
              <a:t>8/1/2020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Title of project</a:t>
            </a:r>
          </a:p>
        </p:txBody>
      </p:sp>
      <p:sp>
        <p:nvSpPr>
          <p:cNvPr id="7" name="Slide Number Placeholder 5"/>
          <p:cNvSpPr>
            <a:spLocks noGrp="1"/>
          </p:cNvSpPr>
          <p:nvPr>
            <p:ph type="sldNum" sz="quarter" idx="12"/>
          </p:nvPr>
        </p:nvSpPr>
        <p:spPr/>
        <p:txBody>
          <a:bodyPr/>
          <a:lstStyle>
            <a:lvl1pPr>
              <a:defRPr/>
            </a:lvl1pPr>
          </a:lstStyle>
          <a:p>
            <a:pPr>
              <a:defRPr/>
            </a:pPr>
            <a:fld id="{EEAD50B0-EE21-4755-A0C4-BDA2F0F8304E}"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5083977-5B05-408D-BF5B-8169F46C63BF}" type="datetime1">
              <a:rPr lang="en-US"/>
              <a:pPr>
                <a:defRPr/>
              </a:pPr>
              <a:t>8/1/2020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Title of project</a:t>
            </a:r>
          </a:p>
        </p:txBody>
      </p:sp>
      <p:sp>
        <p:nvSpPr>
          <p:cNvPr id="7" name="Slide Number Placeholder 5"/>
          <p:cNvSpPr>
            <a:spLocks noGrp="1"/>
          </p:cNvSpPr>
          <p:nvPr>
            <p:ph type="sldNum" sz="quarter" idx="12"/>
          </p:nvPr>
        </p:nvSpPr>
        <p:spPr/>
        <p:txBody>
          <a:bodyPr/>
          <a:lstStyle>
            <a:lvl1pPr>
              <a:defRPr/>
            </a:lvl1pPr>
          </a:lstStyle>
          <a:p>
            <a:pPr>
              <a:defRPr/>
            </a:pPr>
            <a:fld id="{87FBBF61-060D-4947-80BF-FC711B635A1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BEBCF6D9-A80D-44F5-B876-B2E67BFED02E}" type="datetime1">
              <a:rPr lang="en-US"/>
              <a:pPr>
                <a:defRPr/>
              </a:pPr>
              <a:t>8/1/2020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Title of project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78D7A059-6096-481B-B4B6-02F3F779E7E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blog.se.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medicalbuyer.co.in/government-the-savior-of-mri-market-2/#:~:text=Indian%20market,Siemens%2C%20GE%2C%20and%20Philip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676400" y="1273176"/>
            <a:ext cx="6172200" cy="1893888"/>
          </a:xfrm>
        </p:spPr>
        <p:txBody>
          <a:bodyPr/>
          <a:lstStyle/>
          <a:p>
            <a:pPr eaLnBrk="1" hangingPunct="1"/>
            <a:r>
              <a:rPr lang="en-US" sz="4000" dirty="0">
                <a:latin typeface="Book Antiqua" pitchFamily="18" charset="0"/>
                <a:ea typeface="MS PGothic" pitchFamily="34" charset="-128"/>
              </a:rPr>
              <a:t>Thermo-Medico</a:t>
            </a:r>
            <a:br>
              <a:rPr lang="en-US" sz="4000" dirty="0">
                <a:latin typeface="Book Antiqua" pitchFamily="18" charset="0"/>
                <a:ea typeface="MS PGothic" pitchFamily="34" charset="-128"/>
              </a:rPr>
            </a:br>
            <a:r>
              <a:rPr lang="en-US" sz="4000" dirty="0">
                <a:latin typeface="Book Antiqua" pitchFamily="18" charset="0"/>
                <a:ea typeface="MS PGothic" pitchFamily="34" charset="-128"/>
              </a:rPr>
              <a:t>Patient Mattress cum Blanket</a:t>
            </a:r>
            <a:endParaRPr lang="en-US" sz="4000" dirty="0">
              <a:latin typeface="Book Antiqua" pitchFamily="18" charset="0"/>
            </a:endParaRPr>
          </a:p>
        </p:txBody>
      </p:sp>
      <p:sp>
        <p:nvSpPr>
          <p:cNvPr id="3" name="Subtitle 2"/>
          <p:cNvSpPr>
            <a:spLocks noGrp="1"/>
          </p:cNvSpPr>
          <p:nvPr>
            <p:ph type="subTitle" idx="1"/>
          </p:nvPr>
        </p:nvSpPr>
        <p:spPr>
          <a:xfrm>
            <a:off x="1257300" y="3189288"/>
            <a:ext cx="7010400" cy="1752600"/>
          </a:xfrm>
        </p:spPr>
        <p:txBody>
          <a:bodyPr rtlCol="0">
            <a:normAutofit fontScale="25000" lnSpcReduction="20000"/>
          </a:bodyPr>
          <a:lstStyle/>
          <a:p>
            <a:pPr eaLnBrk="1" fontAlgn="auto" hangingPunct="1">
              <a:spcAft>
                <a:spcPts val="0"/>
              </a:spcAft>
              <a:buFont typeface="Wingdings"/>
              <a:buNone/>
              <a:defRPr/>
            </a:pPr>
            <a:endParaRPr lang="en-US" altLang="ja-JP" sz="4300" b="1" dirty="0">
              <a:solidFill>
                <a:srgbClr val="898989"/>
              </a:solidFill>
              <a:latin typeface="Book Antiqua" pitchFamily="18" charset="0"/>
              <a:ea typeface="ＭＳ Ｐゴシック" pitchFamily="34" charset="-128"/>
            </a:endParaRPr>
          </a:p>
          <a:p>
            <a:pPr eaLnBrk="1" fontAlgn="auto" hangingPunct="1">
              <a:spcAft>
                <a:spcPts val="0"/>
              </a:spcAft>
              <a:buFont typeface="Wingdings"/>
              <a:buNone/>
              <a:defRPr/>
            </a:pPr>
            <a:endParaRPr lang="en-US" altLang="ja-JP" sz="4300" b="1" dirty="0">
              <a:solidFill>
                <a:srgbClr val="898989"/>
              </a:solidFill>
              <a:latin typeface="Book Antiqua" pitchFamily="18" charset="0"/>
              <a:ea typeface="ＭＳ Ｐゴシック" pitchFamily="34" charset="-128"/>
            </a:endParaRPr>
          </a:p>
          <a:p>
            <a:pPr eaLnBrk="1" fontAlgn="auto" hangingPunct="1">
              <a:spcAft>
                <a:spcPts val="0"/>
              </a:spcAft>
              <a:buFont typeface="Wingdings"/>
              <a:buNone/>
              <a:defRPr/>
            </a:pPr>
            <a:r>
              <a:rPr lang="en-US" altLang="ja-JP" sz="7200" b="1" u="sng" dirty="0">
                <a:solidFill>
                  <a:srgbClr val="0070C0"/>
                </a:solidFill>
                <a:latin typeface="Book Antiqua" pitchFamily="18" charset="0"/>
                <a:ea typeface="ＭＳ Ｐゴシック" pitchFamily="34" charset="-128"/>
              </a:rPr>
              <a:t>Sakshi Goyal </a:t>
            </a:r>
            <a:r>
              <a:rPr lang="en-US" altLang="ja-JP" sz="7200" b="1" dirty="0">
                <a:solidFill>
                  <a:srgbClr val="0070C0"/>
                </a:solidFill>
                <a:latin typeface="Book Antiqua" pitchFamily="18" charset="0"/>
                <a:ea typeface="ＭＳ Ｐゴシック" pitchFamily="34" charset="-128"/>
              </a:rPr>
              <a:t>– EN- 3</a:t>
            </a:r>
            <a:r>
              <a:rPr lang="en-US" altLang="ja-JP" sz="7200" b="1" baseline="30000" dirty="0">
                <a:solidFill>
                  <a:srgbClr val="0070C0"/>
                </a:solidFill>
                <a:latin typeface="Book Antiqua" pitchFamily="18" charset="0"/>
                <a:ea typeface="ＭＳ Ｐゴシック" pitchFamily="34" charset="-128"/>
              </a:rPr>
              <a:t>rd</a:t>
            </a:r>
            <a:r>
              <a:rPr lang="en-US" altLang="ja-JP" sz="7200" b="1" dirty="0">
                <a:solidFill>
                  <a:srgbClr val="0070C0"/>
                </a:solidFill>
                <a:latin typeface="Book Antiqua" pitchFamily="18" charset="0"/>
                <a:ea typeface="ＭＳ Ｐゴシック" pitchFamily="34" charset="-128"/>
              </a:rPr>
              <a:t> Year – 9146955570 – goyalss@rknec.edu</a:t>
            </a:r>
          </a:p>
          <a:p>
            <a:pPr eaLnBrk="1" fontAlgn="auto" hangingPunct="1">
              <a:spcAft>
                <a:spcPts val="0"/>
              </a:spcAft>
              <a:buFont typeface="Wingdings"/>
              <a:buNone/>
              <a:defRPr/>
            </a:pPr>
            <a:r>
              <a:rPr lang="en-US" altLang="ja-JP" sz="7200" b="1" u="sng" dirty="0">
                <a:solidFill>
                  <a:srgbClr val="0070C0"/>
                </a:solidFill>
                <a:latin typeface="Book Antiqua" pitchFamily="18" charset="0"/>
                <a:ea typeface="ＭＳ Ｐゴシック" pitchFamily="34" charset="-128"/>
              </a:rPr>
              <a:t>Saurabh Shrivastava </a:t>
            </a:r>
            <a:r>
              <a:rPr lang="en-US" altLang="ja-JP" sz="7200" b="1" dirty="0">
                <a:solidFill>
                  <a:srgbClr val="0070C0"/>
                </a:solidFill>
                <a:latin typeface="Book Antiqua" pitchFamily="18" charset="0"/>
                <a:ea typeface="ＭＳ Ｐゴシック" pitchFamily="34" charset="-128"/>
              </a:rPr>
              <a:t>– EN – 3</a:t>
            </a:r>
            <a:r>
              <a:rPr lang="en-US" altLang="ja-JP" sz="7200" b="1" baseline="30000" dirty="0">
                <a:solidFill>
                  <a:srgbClr val="0070C0"/>
                </a:solidFill>
                <a:latin typeface="Book Antiqua" pitchFamily="18" charset="0"/>
                <a:ea typeface="ＭＳ Ｐゴシック" pitchFamily="34" charset="-128"/>
              </a:rPr>
              <a:t>rd</a:t>
            </a:r>
            <a:r>
              <a:rPr lang="en-US" altLang="ja-JP" sz="7200" b="1" dirty="0">
                <a:solidFill>
                  <a:srgbClr val="0070C0"/>
                </a:solidFill>
                <a:latin typeface="Book Antiqua" pitchFamily="18" charset="0"/>
                <a:ea typeface="ＭＳ Ｐゴシック" pitchFamily="34" charset="-128"/>
              </a:rPr>
              <a:t> Year - </a:t>
            </a:r>
          </a:p>
          <a:p>
            <a:pPr eaLnBrk="1" fontAlgn="auto" hangingPunct="1">
              <a:spcAft>
                <a:spcPts val="0"/>
              </a:spcAft>
              <a:buFont typeface="Wingdings"/>
              <a:buNone/>
              <a:defRPr/>
            </a:pPr>
            <a:r>
              <a:rPr lang="en-US" altLang="ja-JP" sz="7200" b="1" u="sng" dirty="0" err="1">
                <a:solidFill>
                  <a:srgbClr val="0070C0"/>
                </a:solidFill>
                <a:latin typeface="Book Antiqua" pitchFamily="18" charset="0"/>
                <a:ea typeface="ＭＳ Ｐゴシック" pitchFamily="34" charset="-128"/>
              </a:rPr>
              <a:t>Sushrut</a:t>
            </a:r>
            <a:r>
              <a:rPr lang="en-US" altLang="ja-JP" sz="7200" b="1" u="sng" dirty="0">
                <a:solidFill>
                  <a:srgbClr val="0070C0"/>
                </a:solidFill>
                <a:latin typeface="Book Antiqua" pitchFamily="18" charset="0"/>
                <a:ea typeface="ＭＳ Ｐゴシック" pitchFamily="34" charset="-128"/>
              </a:rPr>
              <a:t> </a:t>
            </a:r>
            <a:r>
              <a:rPr lang="en-US" altLang="ja-JP" sz="7200" b="1" u="sng" dirty="0" err="1">
                <a:solidFill>
                  <a:srgbClr val="0070C0"/>
                </a:solidFill>
                <a:latin typeface="Book Antiqua" pitchFamily="18" charset="0"/>
                <a:ea typeface="ＭＳ Ｐゴシック" pitchFamily="34" charset="-128"/>
              </a:rPr>
              <a:t>Kotwaliwale</a:t>
            </a:r>
            <a:r>
              <a:rPr lang="en-US" altLang="ja-JP" sz="7200" b="1" u="sng" dirty="0">
                <a:solidFill>
                  <a:srgbClr val="0070C0"/>
                </a:solidFill>
                <a:latin typeface="Book Antiqua" pitchFamily="18" charset="0"/>
                <a:ea typeface="ＭＳ Ｐゴシック" pitchFamily="34" charset="-128"/>
              </a:rPr>
              <a:t> </a:t>
            </a:r>
            <a:r>
              <a:rPr lang="en-US" altLang="ja-JP" sz="7200" b="1" dirty="0">
                <a:solidFill>
                  <a:srgbClr val="0070C0"/>
                </a:solidFill>
                <a:latin typeface="Book Antiqua" pitchFamily="18" charset="0"/>
                <a:ea typeface="ＭＳ Ｐゴシック" pitchFamily="34" charset="-128"/>
              </a:rPr>
              <a:t>– EN – 3</a:t>
            </a:r>
            <a:r>
              <a:rPr lang="en-US" altLang="ja-JP" sz="7200" b="1" baseline="30000" dirty="0">
                <a:solidFill>
                  <a:srgbClr val="0070C0"/>
                </a:solidFill>
                <a:latin typeface="Book Antiqua" pitchFamily="18" charset="0"/>
                <a:ea typeface="ＭＳ Ｐゴシック" pitchFamily="34" charset="-128"/>
              </a:rPr>
              <a:t>rd</a:t>
            </a:r>
            <a:r>
              <a:rPr lang="en-US" altLang="ja-JP" sz="7200" b="1" dirty="0">
                <a:solidFill>
                  <a:srgbClr val="0070C0"/>
                </a:solidFill>
                <a:latin typeface="Book Antiqua" pitchFamily="18" charset="0"/>
                <a:ea typeface="ＭＳ Ｐゴシック" pitchFamily="34" charset="-128"/>
              </a:rPr>
              <a:t> Year - </a:t>
            </a:r>
          </a:p>
          <a:p>
            <a:pPr eaLnBrk="1" fontAlgn="auto" hangingPunct="1">
              <a:spcAft>
                <a:spcPts val="0"/>
              </a:spcAft>
              <a:buFont typeface="Wingdings"/>
              <a:buNone/>
              <a:defRPr/>
            </a:pPr>
            <a:endParaRPr lang="en-US" altLang="ja-JP" sz="5600" b="1" dirty="0">
              <a:solidFill>
                <a:srgbClr val="FF0000"/>
              </a:solidFill>
              <a:latin typeface="Book Antiqua" pitchFamily="18" charset="0"/>
              <a:ea typeface="ＭＳ Ｐゴシック" pitchFamily="34" charset="-128"/>
            </a:endParaRPr>
          </a:p>
          <a:p>
            <a:pPr eaLnBrk="1" fontAlgn="auto" hangingPunct="1">
              <a:spcAft>
                <a:spcPts val="0"/>
              </a:spcAft>
              <a:buFont typeface="Wingdings"/>
              <a:buNone/>
              <a:defRPr/>
            </a:pPr>
            <a:r>
              <a:rPr lang="en-US" altLang="ja-JP" sz="5600" b="1" dirty="0">
                <a:solidFill>
                  <a:srgbClr val="FF0000"/>
                </a:solidFill>
                <a:latin typeface="Book Antiqua" pitchFamily="18" charset="0"/>
                <a:ea typeface="ＭＳ Ｐゴシック" pitchFamily="34" charset="-128"/>
              </a:rPr>
              <a:t> </a:t>
            </a:r>
            <a:endParaRPr lang="en-US" sz="4400" b="1" dirty="0">
              <a:solidFill>
                <a:srgbClr val="FF0000"/>
              </a:solidFill>
              <a:latin typeface="Book Antiqua" pitchFamily="18" charset="0"/>
            </a:endParaRPr>
          </a:p>
        </p:txBody>
      </p:sp>
      <p:sp>
        <p:nvSpPr>
          <p:cNvPr id="3076" name="Slide Number Placeholder 4"/>
          <p:cNvSpPr>
            <a:spLocks noGrp="1"/>
          </p:cNvSpPr>
          <p:nvPr>
            <p:ph type="sldNum" sz="quarter" idx="12"/>
          </p:nvPr>
        </p:nvSpPr>
        <p:spPr bwMode="auto">
          <a:noFill/>
          <a:ln>
            <a:miter lim="800000"/>
            <a:headEnd/>
            <a:tailEnd/>
          </a:ln>
        </p:spPr>
        <p:txBody>
          <a:bodyPr/>
          <a:lstStyle/>
          <a:p>
            <a:fld id="{79568CE6-B5D4-49B0-B991-ACB5DEC9CC5F}" type="slidenum">
              <a:rPr lang="en-US" altLang="en-US" smtClean="0">
                <a:solidFill>
                  <a:srgbClr val="FFFFFF"/>
                </a:solidFill>
                <a:latin typeface="Book Antiqua" pitchFamily="18" charset="0"/>
                <a:cs typeface="Arial" charset="0"/>
              </a:rPr>
              <a:pPr/>
              <a:t>1</a:t>
            </a:fld>
            <a:endParaRPr lang="en-US" altLang="en-US">
              <a:solidFill>
                <a:srgbClr val="FFFFFF"/>
              </a:solidFill>
              <a:latin typeface="Book Antiqua" pitchFamily="18" charset="0"/>
              <a:cs typeface="Arial" charset="0"/>
            </a:endParaRPr>
          </a:p>
        </p:txBody>
      </p:sp>
      <p:sp>
        <p:nvSpPr>
          <p:cNvPr id="6" name="Subtitle 2"/>
          <p:cNvSpPr txBox="1">
            <a:spLocks/>
          </p:cNvSpPr>
          <p:nvPr/>
        </p:nvSpPr>
        <p:spPr bwMode="auto">
          <a:xfrm>
            <a:off x="76200" y="4602162"/>
            <a:ext cx="4495800" cy="2255838"/>
          </a:xfrm>
          <a:prstGeom prst="rect">
            <a:avLst/>
          </a:prstGeom>
          <a:noFill/>
          <a:ln>
            <a:noFill/>
          </a:ln>
        </p:spPr>
        <p:txBody>
          <a:bodyPr>
            <a:normAutofit fontScale="70000" lnSpcReduction="20000"/>
          </a:bodyPr>
          <a:lstStyle>
            <a:lvl1pPr marL="0" indent="0" algn="l" rtl="0" eaLnBrk="0" fontAlgn="base" hangingPunct="0">
              <a:spcBef>
                <a:spcPts val="600"/>
              </a:spcBef>
              <a:spcAft>
                <a:spcPct val="0"/>
              </a:spcAft>
              <a:buClr>
                <a:schemeClr val="accent1"/>
              </a:buClr>
              <a:buSzPct val="70000"/>
              <a:buFont typeface="Wingdings" panose="05000000000000000000" pitchFamily="2" charset="2"/>
              <a:buNone/>
              <a:defRPr sz="1800" b="1" kern="1200">
                <a:solidFill>
                  <a:schemeClr val="tx2"/>
                </a:solidFill>
                <a:latin typeface="+mn-lt"/>
                <a:ea typeface="+mn-ea"/>
                <a:cs typeface="+mn-cs"/>
              </a:defRPr>
            </a:lvl1pPr>
            <a:lvl2pPr marL="457200" indent="0" algn="ctr" rtl="0" eaLnBrk="0" fontAlgn="base" hangingPunct="0">
              <a:spcBef>
                <a:spcPct val="20000"/>
              </a:spcBef>
              <a:spcAft>
                <a:spcPct val="0"/>
              </a:spcAft>
              <a:buClr>
                <a:schemeClr val="accent1"/>
              </a:buClr>
              <a:buSzPct val="80000"/>
              <a:buFont typeface="Wingdings 2" panose="05020102010507070707" pitchFamily="18" charset="2"/>
              <a:buNone/>
              <a:defRPr sz="2100" kern="1200">
                <a:solidFill>
                  <a:schemeClr val="tx1"/>
                </a:solidFill>
                <a:latin typeface="+mn-lt"/>
                <a:ea typeface="+mn-ea"/>
                <a:cs typeface="+mn-cs"/>
              </a:defRPr>
            </a:lvl2pPr>
            <a:lvl3pPr marL="914400" indent="0" algn="ctr" rtl="0" eaLnBrk="0" fontAlgn="base" hangingPunct="0">
              <a:spcBef>
                <a:spcPct val="20000"/>
              </a:spcBef>
              <a:spcAft>
                <a:spcPct val="0"/>
              </a:spcAft>
              <a:buClr>
                <a:srgbClr val="82AE00"/>
              </a:buClr>
              <a:buSzPct val="60000"/>
              <a:buFont typeface="Wingdings" panose="05000000000000000000" pitchFamily="2" charset="2"/>
              <a:buNone/>
              <a:defRPr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C8DFAA"/>
              </a:buClr>
              <a:buSzPct val="60000"/>
              <a:buFont typeface="Wingdings" panose="05000000000000000000" pitchFamily="2" charset="2"/>
              <a:buNone/>
              <a:defRPr kern="1200">
                <a:solidFill>
                  <a:schemeClr val="tx1"/>
                </a:solidFill>
                <a:latin typeface="+mn-lt"/>
                <a:ea typeface="+mn-ea"/>
                <a:cs typeface="+mn-cs"/>
              </a:defRPr>
            </a:lvl4pPr>
            <a:lvl5pPr marL="1828800" indent="0" algn="ctr" rtl="0" eaLnBrk="0" fontAlgn="base" hangingPunct="0">
              <a:spcBef>
                <a:spcPct val="20000"/>
              </a:spcBef>
              <a:spcAft>
                <a:spcPct val="0"/>
              </a:spcAft>
              <a:buClr>
                <a:srgbClr val="BBB9B5"/>
              </a:buClr>
              <a:buSzPct val="68000"/>
              <a:buFont typeface="Wingdings 2" panose="05020102010507070707" pitchFamily="18" charset="2"/>
              <a:buNone/>
              <a:defRPr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eaLnBrk="1" fontAlgn="auto" hangingPunct="1">
              <a:lnSpc>
                <a:spcPct val="90000"/>
              </a:lnSpc>
              <a:spcAft>
                <a:spcPts val="0"/>
              </a:spcAft>
              <a:buFont typeface="Wingdings"/>
              <a:buNone/>
              <a:defRPr/>
            </a:pPr>
            <a:endParaRPr lang="en-US" altLang="ja-JP" sz="4300" b="0" dirty="0">
              <a:solidFill>
                <a:srgbClr val="898989"/>
              </a:solidFill>
              <a:latin typeface="Book Antiqua" pitchFamily="18" charset="0"/>
              <a:ea typeface="ＭＳ Ｐゴシック" pitchFamily="34" charset="-128"/>
            </a:endParaRPr>
          </a:p>
          <a:p>
            <a:pPr eaLnBrk="1" fontAlgn="auto" hangingPunct="1">
              <a:lnSpc>
                <a:spcPct val="90000"/>
              </a:lnSpc>
              <a:spcAft>
                <a:spcPts val="0"/>
              </a:spcAft>
              <a:buFont typeface="Wingdings"/>
              <a:buNone/>
              <a:defRPr/>
            </a:pPr>
            <a:endParaRPr lang="en-US" altLang="ja-JP" sz="4300" b="0" dirty="0">
              <a:solidFill>
                <a:srgbClr val="898989"/>
              </a:solidFill>
              <a:latin typeface="Book Antiqua" pitchFamily="18" charset="0"/>
              <a:ea typeface="ＭＳ Ｐゴシック" pitchFamily="34" charset="-128"/>
            </a:endParaRPr>
          </a:p>
          <a:p>
            <a:pPr eaLnBrk="1" fontAlgn="auto" hangingPunct="1">
              <a:lnSpc>
                <a:spcPct val="90000"/>
              </a:lnSpc>
              <a:spcAft>
                <a:spcPts val="0"/>
              </a:spcAft>
              <a:buFont typeface="Wingdings"/>
              <a:buNone/>
              <a:defRPr/>
            </a:pPr>
            <a:r>
              <a:rPr lang="en-US" altLang="ja-JP" sz="2900" b="0" dirty="0">
                <a:solidFill>
                  <a:srgbClr val="7030A0"/>
                </a:solidFill>
                <a:latin typeface="Book Antiqua" pitchFamily="18" charset="0"/>
                <a:ea typeface="ＭＳ Ｐゴシック" pitchFamily="34" charset="-128"/>
              </a:rPr>
              <a:t>Mentor: Prof. S </a:t>
            </a:r>
            <a:r>
              <a:rPr lang="en-US" altLang="ja-JP" sz="2900" b="0" dirty="0" err="1">
                <a:solidFill>
                  <a:srgbClr val="7030A0"/>
                </a:solidFill>
                <a:latin typeface="Book Antiqua" pitchFamily="18" charset="0"/>
                <a:ea typeface="ＭＳ Ｐゴシック" pitchFamily="34" charset="-128"/>
              </a:rPr>
              <a:t>Admane</a:t>
            </a:r>
            <a:endParaRPr lang="en-US" altLang="ja-JP" sz="2900" b="0" dirty="0">
              <a:solidFill>
                <a:srgbClr val="7030A0"/>
              </a:solidFill>
              <a:latin typeface="Book Antiqua" pitchFamily="18" charset="0"/>
              <a:ea typeface="ＭＳ Ｐゴシック" pitchFamily="34" charset="-128"/>
            </a:endParaRPr>
          </a:p>
          <a:p>
            <a:pPr eaLnBrk="1" fontAlgn="auto" hangingPunct="1">
              <a:lnSpc>
                <a:spcPct val="90000"/>
              </a:lnSpc>
              <a:spcAft>
                <a:spcPts val="0"/>
              </a:spcAft>
              <a:buFont typeface="Wingdings"/>
              <a:buNone/>
              <a:defRPr/>
            </a:pPr>
            <a:r>
              <a:rPr lang="en-US" altLang="ja-JP" sz="2900" b="0" dirty="0">
                <a:solidFill>
                  <a:srgbClr val="7030A0"/>
                </a:solidFill>
                <a:latin typeface="Book Antiqua" pitchFamily="18" charset="0"/>
                <a:ea typeface="ＭＳ Ｐゴシック" pitchFamily="34" charset="-128"/>
              </a:rPr>
              <a:t> (Electronics Department)</a:t>
            </a:r>
          </a:p>
          <a:p>
            <a:pPr eaLnBrk="1" fontAlgn="auto" hangingPunct="1">
              <a:lnSpc>
                <a:spcPct val="90000"/>
              </a:lnSpc>
              <a:spcAft>
                <a:spcPts val="0"/>
              </a:spcAft>
              <a:buFont typeface="Wingdings"/>
              <a:buNone/>
              <a:defRPr/>
            </a:pPr>
            <a:endParaRPr lang="en-US" altLang="ja-JP" sz="2900" b="0" dirty="0">
              <a:solidFill>
                <a:srgbClr val="7030A0"/>
              </a:solidFill>
              <a:latin typeface="Book Antiqua" pitchFamily="18" charset="0"/>
              <a:ea typeface="ＭＳ Ｐゴシック" pitchFamily="34" charset="-128"/>
            </a:endParaRPr>
          </a:p>
          <a:p>
            <a:pPr eaLnBrk="1" fontAlgn="auto" hangingPunct="1">
              <a:lnSpc>
                <a:spcPct val="90000"/>
              </a:lnSpc>
              <a:spcAft>
                <a:spcPts val="0"/>
              </a:spcAft>
              <a:buFont typeface="Wingdings"/>
              <a:buNone/>
              <a:defRPr/>
            </a:pPr>
            <a:endParaRPr lang="en-US" altLang="ja-JP" sz="2900" b="0" dirty="0">
              <a:solidFill>
                <a:srgbClr val="7030A0"/>
              </a:solidFill>
              <a:latin typeface="Book Antiqua" pitchFamily="18" charset="0"/>
              <a:ea typeface="ＭＳ Ｐゴシック" pitchFamily="34" charset="-128"/>
            </a:endParaRPr>
          </a:p>
          <a:p>
            <a:pPr eaLnBrk="1" fontAlgn="auto" hangingPunct="1">
              <a:lnSpc>
                <a:spcPct val="90000"/>
              </a:lnSpc>
              <a:spcAft>
                <a:spcPts val="0"/>
              </a:spcAft>
              <a:buFont typeface="Wingdings"/>
              <a:buNone/>
              <a:defRPr/>
            </a:pPr>
            <a:r>
              <a:rPr lang="en-US" altLang="ja-JP" sz="2900" b="0" dirty="0">
                <a:solidFill>
                  <a:srgbClr val="7030A0"/>
                </a:solidFill>
                <a:latin typeface="Book Antiqua" pitchFamily="18" charset="0"/>
                <a:ea typeface="ＭＳ Ｐゴシック" pitchFamily="34" charset="-128"/>
              </a:rPr>
              <a:t>Date: 1 August 2020</a:t>
            </a:r>
            <a:endParaRPr lang="en-US" sz="2200" b="0" dirty="0">
              <a:solidFill>
                <a:srgbClr val="7030A0"/>
              </a:solidFill>
              <a:latin typeface="Book Antiqu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2B1ED090-71E0-4E76-AF86-A4B5E090C7CA}" type="datetime1">
              <a:rPr lang="en-US" smtClean="0"/>
              <a:pPr>
                <a:defRPr/>
              </a:pPr>
              <a:t>8/1/2020</a:t>
            </a:fld>
            <a:endParaRPr lang="en-US"/>
          </a:p>
        </p:txBody>
      </p:sp>
      <p:sp>
        <p:nvSpPr>
          <p:cNvPr id="5" name="Footer Placeholder 4"/>
          <p:cNvSpPr>
            <a:spLocks noGrp="1"/>
          </p:cNvSpPr>
          <p:nvPr>
            <p:ph type="ftr" sz="quarter" idx="11"/>
          </p:nvPr>
        </p:nvSpPr>
        <p:spPr/>
        <p:txBody>
          <a:bodyPr/>
          <a:lstStyle/>
          <a:p>
            <a:pPr>
              <a:defRPr/>
            </a:pPr>
            <a:r>
              <a:rPr lang="en-US"/>
              <a:t>Title of project</a:t>
            </a:r>
          </a:p>
        </p:txBody>
      </p:sp>
      <p:sp>
        <p:nvSpPr>
          <p:cNvPr id="6" name="Slide Number Placeholder 5"/>
          <p:cNvSpPr>
            <a:spLocks noGrp="1"/>
          </p:cNvSpPr>
          <p:nvPr>
            <p:ph type="sldNum" sz="quarter" idx="12"/>
          </p:nvPr>
        </p:nvSpPr>
        <p:spPr/>
        <p:txBody>
          <a:bodyPr/>
          <a:lstStyle/>
          <a:p>
            <a:pPr>
              <a:defRPr/>
            </a:pPr>
            <a:fld id="{BED1FE5D-BD6E-4F27-8796-FC96A25672ED}" type="slidenum">
              <a:rPr lang="en-US" altLang="en-US" smtClean="0"/>
              <a:pPr>
                <a:defRPr/>
              </a:pPr>
              <a:t>10</a:t>
            </a:fld>
            <a:endParaRPr lang="en-US" altLang="en-US"/>
          </a:p>
        </p:txBody>
      </p:sp>
      <p:sp>
        <p:nvSpPr>
          <p:cNvPr id="7" name="Oval 6"/>
          <p:cNvSpPr/>
          <p:nvPr/>
        </p:nvSpPr>
        <p:spPr>
          <a:xfrm>
            <a:off x="1143000" y="2438400"/>
            <a:ext cx="2286000" cy="1371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Oval 8"/>
          <p:cNvSpPr/>
          <p:nvPr/>
        </p:nvSpPr>
        <p:spPr>
          <a:xfrm>
            <a:off x="6096000" y="2286000"/>
            <a:ext cx="2286000" cy="1371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581400" y="2362200"/>
            <a:ext cx="2286000" cy="1371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838200" y="4343400"/>
            <a:ext cx="2362200" cy="1754326"/>
          </a:xfrm>
          <a:prstGeom prst="rect">
            <a:avLst/>
          </a:prstGeom>
          <a:noFill/>
        </p:spPr>
        <p:txBody>
          <a:bodyPr wrap="square" rtlCol="0">
            <a:spAutoFit/>
          </a:bodyPr>
          <a:lstStyle/>
          <a:p>
            <a:r>
              <a:rPr lang="en-US" dirty="0"/>
              <a:t>Name: Sakshi Goyal</a:t>
            </a:r>
          </a:p>
          <a:p>
            <a:r>
              <a:rPr lang="en-US" b="1" dirty="0"/>
              <a:t>Branch: Electronics </a:t>
            </a:r>
          </a:p>
          <a:p>
            <a:r>
              <a:rPr lang="en-US" b="1" dirty="0"/>
              <a:t>Mobile No: 9146955570</a:t>
            </a:r>
          </a:p>
          <a:p>
            <a:r>
              <a:rPr lang="en-US" b="1" dirty="0"/>
              <a:t>Email : goyalss@rknec.edu</a:t>
            </a:r>
          </a:p>
        </p:txBody>
      </p:sp>
      <p:sp>
        <p:nvSpPr>
          <p:cNvPr id="14" name="TextBox 13"/>
          <p:cNvSpPr txBox="1"/>
          <p:nvPr/>
        </p:nvSpPr>
        <p:spPr>
          <a:xfrm>
            <a:off x="3581400" y="4495800"/>
            <a:ext cx="2362200" cy="1200329"/>
          </a:xfrm>
          <a:prstGeom prst="rect">
            <a:avLst/>
          </a:prstGeom>
          <a:noFill/>
        </p:spPr>
        <p:txBody>
          <a:bodyPr wrap="square" rtlCol="0">
            <a:spAutoFit/>
          </a:bodyPr>
          <a:lstStyle/>
          <a:p>
            <a:r>
              <a:rPr lang="en-US" dirty="0"/>
              <a:t>Name:</a:t>
            </a:r>
          </a:p>
          <a:p>
            <a:r>
              <a:rPr lang="en-US" b="1" dirty="0"/>
              <a:t>Branch:</a:t>
            </a:r>
          </a:p>
          <a:p>
            <a:r>
              <a:rPr lang="en-US" b="1" dirty="0"/>
              <a:t>Mobile No:</a:t>
            </a:r>
          </a:p>
          <a:p>
            <a:r>
              <a:rPr lang="en-US" b="1" dirty="0"/>
              <a:t>Email :</a:t>
            </a:r>
          </a:p>
        </p:txBody>
      </p:sp>
      <p:sp>
        <p:nvSpPr>
          <p:cNvPr id="15" name="TextBox 14"/>
          <p:cNvSpPr txBox="1"/>
          <p:nvPr/>
        </p:nvSpPr>
        <p:spPr>
          <a:xfrm>
            <a:off x="6172200" y="4343400"/>
            <a:ext cx="2362200" cy="1200329"/>
          </a:xfrm>
          <a:prstGeom prst="rect">
            <a:avLst/>
          </a:prstGeom>
          <a:noFill/>
        </p:spPr>
        <p:txBody>
          <a:bodyPr wrap="square" rtlCol="0">
            <a:spAutoFit/>
          </a:bodyPr>
          <a:lstStyle/>
          <a:p>
            <a:r>
              <a:rPr lang="en-US" dirty="0"/>
              <a:t>Name:</a:t>
            </a:r>
          </a:p>
          <a:p>
            <a:r>
              <a:rPr lang="en-US" b="1" dirty="0"/>
              <a:t>Branch:</a:t>
            </a:r>
          </a:p>
          <a:p>
            <a:r>
              <a:rPr lang="en-US" b="1" dirty="0"/>
              <a:t>Mobile No:</a:t>
            </a:r>
          </a:p>
          <a:p>
            <a:r>
              <a:rPr lang="en-US" b="1" dirty="0"/>
              <a:t>Email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Detailed Solution Idea</a:t>
            </a:r>
            <a:endParaRPr lang="en-US" b="1"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B1ED090-71E0-4E76-AF86-A4B5E090C7CA}" type="datetime1">
              <a:rPr lang="en-US" smtClean="0"/>
              <a:pPr>
                <a:defRPr/>
              </a:pPr>
              <a:t>8/1/2020</a:t>
            </a:fld>
            <a:endParaRPr lang="en-US"/>
          </a:p>
        </p:txBody>
      </p:sp>
      <p:sp>
        <p:nvSpPr>
          <p:cNvPr id="5" name="Footer Placeholder 4"/>
          <p:cNvSpPr>
            <a:spLocks noGrp="1"/>
          </p:cNvSpPr>
          <p:nvPr>
            <p:ph type="ftr" sz="quarter" idx="11"/>
          </p:nvPr>
        </p:nvSpPr>
        <p:spPr/>
        <p:txBody>
          <a:bodyPr/>
          <a:lstStyle/>
          <a:p>
            <a:pPr>
              <a:defRPr/>
            </a:pPr>
            <a:r>
              <a:rPr lang="en-US" smtClean="0"/>
              <a:t>Title of project</a:t>
            </a:r>
            <a:endParaRPr lang="en-US"/>
          </a:p>
        </p:txBody>
      </p:sp>
      <p:sp>
        <p:nvSpPr>
          <p:cNvPr id="6" name="Slide Number Placeholder 5"/>
          <p:cNvSpPr>
            <a:spLocks noGrp="1"/>
          </p:cNvSpPr>
          <p:nvPr>
            <p:ph type="sldNum" sz="quarter" idx="12"/>
          </p:nvPr>
        </p:nvSpPr>
        <p:spPr/>
        <p:txBody>
          <a:bodyPr/>
          <a:lstStyle/>
          <a:p>
            <a:pPr>
              <a:defRPr/>
            </a:pPr>
            <a:fld id="{BED1FE5D-BD6E-4F27-8796-FC96A25672ED}" type="slidenum">
              <a:rPr lang="en-US" altLang="en-US" smtClean="0"/>
              <a:pPr>
                <a:defRPr/>
              </a:pPr>
              <a:t>11</a:t>
            </a:fld>
            <a:endParaRPr lang="en-US" altLang="en-US"/>
          </a:p>
        </p:txBody>
      </p:sp>
    </p:spTree>
    <p:extLst>
      <p:ext uri="{BB962C8B-B14F-4D97-AF65-F5344CB8AC3E}">
        <p14:creationId xmlns:p14="http://schemas.microsoft.com/office/powerpoint/2010/main" val="273426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b="1" dirty="0"/>
              <a:t>Market Pain</a:t>
            </a:r>
            <a:endParaRPr lang="en-US" sz="3600" b="1" dirty="0">
              <a:solidFill>
                <a:srgbClr val="FF0000"/>
              </a:solidFill>
            </a:endParaRPr>
          </a:p>
        </p:txBody>
      </p:sp>
      <p:sp>
        <p:nvSpPr>
          <p:cNvPr id="9219" name="Content Placeholder 2"/>
          <p:cNvSpPr>
            <a:spLocks noGrp="1"/>
          </p:cNvSpPr>
          <p:nvPr>
            <p:ph idx="1"/>
          </p:nvPr>
        </p:nvSpPr>
        <p:spPr>
          <a:xfrm>
            <a:off x="4191000" y="1846263"/>
            <a:ext cx="4724400" cy="4021137"/>
          </a:xfrm>
        </p:spPr>
        <p:txBody>
          <a:bodyPr rtlCol="0">
            <a:normAutofit lnSpcReduction="10000"/>
          </a:bodyPr>
          <a:lstStyle/>
          <a:p>
            <a:pPr eaLnBrk="1" fontAlgn="auto" hangingPunct="1">
              <a:spcAft>
                <a:spcPts val="0"/>
              </a:spcAft>
              <a:buFont typeface="Wingdings" panose="05000000000000000000" pitchFamily="2" charset="2"/>
              <a:buChar char="§"/>
              <a:defRPr/>
            </a:pPr>
            <a:r>
              <a:rPr lang="en-US" dirty="0">
                <a:solidFill>
                  <a:schemeClr val="tx1">
                    <a:lumMod val="75000"/>
                    <a:lumOff val="25000"/>
                  </a:schemeClr>
                </a:solidFill>
              </a:rPr>
              <a:t>MRI rooms are kept cold because ideal temperature to operate MRI is </a:t>
            </a:r>
            <a:r>
              <a:rPr lang="en-US" b="1" dirty="0">
                <a:solidFill>
                  <a:schemeClr val="tx1">
                    <a:lumMod val="75000"/>
                    <a:lumOff val="25000"/>
                  </a:schemeClr>
                </a:solidFill>
              </a:rPr>
              <a:t>17 to 21 degree C</a:t>
            </a:r>
            <a:r>
              <a:rPr lang="en-US" dirty="0">
                <a:solidFill>
                  <a:schemeClr val="tx1">
                    <a:lumMod val="75000"/>
                    <a:lumOff val="25000"/>
                  </a:schemeClr>
                </a:solidFill>
              </a:rPr>
              <a:t> and at higher temperatures it may malfunction.</a:t>
            </a:r>
          </a:p>
          <a:p>
            <a:pPr eaLnBrk="1" fontAlgn="auto" hangingPunct="1">
              <a:spcAft>
                <a:spcPts val="0"/>
              </a:spcAft>
              <a:buFont typeface="Wingdings" panose="05000000000000000000" pitchFamily="2" charset="2"/>
              <a:buChar char="§"/>
              <a:defRPr/>
            </a:pPr>
            <a:r>
              <a:rPr lang="en-US" dirty="0">
                <a:solidFill>
                  <a:schemeClr val="tx1">
                    <a:lumMod val="75000"/>
                    <a:lumOff val="25000"/>
                  </a:schemeClr>
                </a:solidFill>
              </a:rPr>
              <a:t>This temperature being lower than the normal human body temperature of </a:t>
            </a:r>
            <a:r>
              <a:rPr lang="en-US" b="1" dirty="0">
                <a:solidFill>
                  <a:schemeClr val="tx1">
                    <a:lumMod val="75000"/>
                    <a:lumOff val="25000"/>
                  </a:schemeClr>
                </a:solidFill>
              </a:rPr>
              <a:t>34 degree C</a:t>
            </a:r>
            <a:r>
              <a:rPr lang="en-US" dirty="0">
                <a:solidFill>
                  <a:schemeClr val="tx1">
                    <a:lumMod val="75000"/>
                    <a:lumOff val="25000"/>
                  </a:schemeClr>
                </a:solidFill>
              </a:rPr>
              <a:t> calls for all the trouble.</a:t>
            </a:r>
          </a:p>
          <a:p>
            <a:pPr eaLnBrk="1" fontAlgn="auto" hangingPunct="1">
              <a:spcAft>
                <a:spcPts val="0"/>
              </a:spcAft>
              <a:buFont typeface="Wingdings" panose="05000000000000000000" pitchFamily="2" charset="2"/>
              <a:buChar char="§"/>
              <a:defRPr/>
            </a:pPr>
            <a:r>
              <a:rPr lang="en-US" altLang="en-US" dirty="0">
                <a:solidFill>
                  <a:schemeClr val="tx1">
                    <a:lumMod val="75000"/>
                    <a:lumOff val="25000"/>
                  </a:schemeClr>
                </a:solidFill>
              </a:rPr>
              <a:t>Thus patients going through </a:t>
            </a:r>
            <a:r>
              <a:rPr lang="en-US" altLang="en-US" dirty="0" err="1">
                <a:solidFill>
                  <a:schemeClr val="tx1">
                    <a:lumMod val="75000"/>
                    <a:lumOff val="25000"/>
                  </a:schemeClr>
                </a:solidFill>
              </a:rPr>
              <a:t>mri</a:t>
            </a:r>
            <a:r>
              <a:rPr lang="en-US" altLang="en-US" dirty="0">
                <a:solidFill>
                  <a:schemeClr val="tx1">
                    <a:lumMod val="75000"/>
                    <a:lumOff val="25000"/>
                  </a:schemeClr>
                </a:solidFill>
              </a:rPr>
              <a:t> scanning often shiver which further leads to disturbance in imaging.</a:t>
            </a:r>
          </a:p>
          <a:p>
            <a:pPr eaLnBrk="1" fontAlgn="auto" hangingPunct="1">
              <a:spcAft>
                <a:spcPts val="0"/>
              </a:spcAft>
              <a:buFont typeface="Wingdings" panose="05000000000000000000" pitchFamily="2" charset="2"/>
              <a:buChar char="§"/>
              <a:defRPr/>
            </a:pPr>
            <a:r>
              <a:rPr lang="en-US" altLang="en-US" dirty="0">
                <a:solidFill>
                  <a:schemeClr val="tx1">
                    <a:lumMod val="75000"/>
                    <a:lumOff val="25000"/>
                  </a:schemeClr>
                </a:solidFill>
              </a:rPr>
              <a:t>Sometimes patients in PET, CT Scan rooms or in ICU also feel cold and a normal blanket can’t help them.</a:t>
            </a:r>
          </a:p>
        </p:txBody>
      </p:sp>
      <p:sp>
        <p:nvSpPr>
          <p:cNvPr id="4100" name="Slide Number Placeholder 4"/>
          <p:cNvSpPr>
            <a:spLocks noGrp="1"/>
          </p:cNvSpPr>
          <p:nvPr>
            <p:ph type="sldNum" sz="quarter" idx="12"/>
          </p:nvPr>
        </p:nvSpPr>
        <p:spPr bwMode="auto">
          <a:noFill/>
          <a:ln>
            <a:miter lim="800000"/>
            <a:headEnd/>
            <a:tailEnd/>
          </a:ln>
        </p:spPr>
        <p:txBody>
          <a:bodyPr/>
          <a:lstStyle/>
          <a:p>
            <a:fld id="{62ED8473-B2EB-457D-A4F3-C09F6EFA790B}" type="slidenum">
              <a:rPr lang="en-US" altLang="en-US" smtClean="0">
                <a:solidFill>
                  <a:srgbClr val="FFFFFF"/>
                </a:solidFill>
                <a:latin typeface="Century Schoolbook" pitchFamily="18" charset="0"/>
                <a:cs typeface="Arial" charset="0"/>
              </a:rPr>
              <a:pPr/>
              <a:t>2</a:t>
            </a:fld>
            <a:endParaRPr lang="en-US" altLang="en-US">
              <a:solidFill>
                <a:srgbClr val="FFFFFF"/>
              </a:solidFill>
              <a:latin typeface="Century Schoolbook" pitchFamily="18" charset="0"/>
              <a:cs typeface="Arial" charset="0"/>
            </a:endParaRPr>
          </a:p>
        </p:txBody>
      </p:sp>
      <p:sp>
        <p:nvSpPr>
          <p:cNvPr id="4101" name="Content Placeholder 2"/>
          <p:cNvSpPr txBox="1">
            <a:spLocks/>
          </p:cNvSpPr>
          <p:nvPr/>
        </p:nvSpPr>
        <p:spPr bwMode="auto">
          <a:xfrm>
            <a:off x="-3086100" y="2188281"/>
            <a:ext cx="814388" cy="2458332"/>
          </a:xfrm>
          <a:prstGeom prst="rect">
            <a:avLst/>
          </a:prstGeom>
          <a:noFill/>
          <a:ln w="9525">
            <a:noFill/>
            <a:miter lim="800000"/>
            <a:headEnd/>
            <a:tailEnd/>
          </a:ln>
        </p:spPr>
        <p:txBody>
          <a:bodyPr lIns="0" rIns="0"/>
          <a:lstStyle/>
          <a:p>
            <a:pPr marL="90488" indent="-90488" eaLnBrk="1" hangingPunct="1">
              <a:lnSpc>
                <a:spcPct val="90000"/>
              </a:lnSpc>
              <a:spcBef>
                <a:spcPts val="1200"/>
              </a:spcBef>
              <a:spcAft>
                <a:spcPts val="200"/>
              </a:spcAft>
              <a:buClr>
                <a:schemeClr val="accent1"/>
              </a:buClr>
              <a:buFont typeface="Calibri" pitchFamily="34" charset="0"/>
              <a:buChar char=" "/>
            </a:pPr>
            <a:endParaRPr lang="en-US" altLang="en-US" sz="2000">
              <a:solidFill>
                <a:srgbClr val="A6A6A6"/>
              </a:solidFill>
            </a:endParaRPr>
          </a:p>
        </p:txBody>
      </p:sp>
      <p:sp>
        <p:nvSpPr>
          <p:cNvPr id="3" name="TextBox 2"/>
          <p:cNvSpPr txBox="1"/>
          <p:nvPr/>
        </p:nvSpPr>
        <p:spPr>
          <a:xfrm>
            <a:off x="209650" y="5842000"/>
            <a:ext cx="8534400" cy="400110"/>
          </a:xfrm>
          <a:prstGeom prst="rect">
            <a:avLst/>
          </a:prstGeom>
          <a:noFill/>
        </p:spPr>
        <p:txBody>
          <a:bodyPr>
            <a:spAutoFit/>
          </a:bodyPr>
          <a:lstStyle/>
          <a:p>
            <a:pPr eaLnBrk="1" fontAlgn="auto" hangingPunct="1">
              <a:spcBef>
                <a:spcPts val="0"/>
              </a:spcBef>
              <a:spcAft>
                <a:spcPts val="0"/>
              </a:spcAft>
              <a:defRPr/>
            </a:pPr>
            <a:r>
              <a:rPr lang="en-GB" sz="1000" i="1" dirty="0">
                <a:solidFill>
                  <a:schemeClr val="bg1">
                    <a:lumMod val="50000"/>
                  </a:schemeClr>
                </a:solidFill>
                <a:latin typeface="+mj-lt"/>
              </a:rPr>
              <a:t>Source: </a:t>
            </a:r>
            <a:r>
              <a:rPr lang="en-IN" sz="1000" i="1" dirty="0">
                <a:solidFill>
                  <a:schemeClr val="bg1">
                    <a:lumMod val="50000"/>
                  </a:schemeClr>
                </a:solidFill>
                <a:latin typeface="+mj-lt"/>
                <a:hlinkClick r:id="rId2">
                  <a:extLst>
                    <a:ext uri="{A12FA001-AC4F-418D-AE19-62706E023703}">
                      <ahyp:hlinkClr xmlns:ahyp="http://schemas.microsoft.com/office/drawing/2018/hyperlinkcolor" xmlns="" val="tx"/>
                    </a:ext>
                  </a:extLst>
                </a:hlinkClick>
              </a:rPr>
              <a:t>Schneider Electric Blog</a:t>
            </a:r>
            <a:r>
              <a:rPr lang="en-IN" sz="1000" i="1" dirty="0">
                <a:solidFill>
                  <a:schemeClr val="bg1">
                    <a:lumMod val="50000"/>
                  </a:schemeClr>
                </a:solidFill>
                <a:latin typeface="+mj-lt"/>
              </a:rPr>
              <a:t> </a:t>
            </a:r>
          </a:p>
          <a:p>
            <a:pPr eaLnBrk="1" fontAlgn="auto" hangingPunct="1">
              <a:spcBef>
                <a:spcPts val="0"/>
              </a:spcBef>
              <a:spcAft>
                <a:spcPts val="0"/>
              </a:spcAft>
              <a:defRPr/>
            </a:pPr>
            <a:r>
              <a:rPr lang="en-IN" sz="1000" i="1" dirty="0">
                <a:solidFill>
                  <a:schemeClr val="bg1">
                    <a:lumMod val="50000"/>
                  </a:schemeClr>
                </a:solidFill>
                <a:latin typeface="+mj-lt"/>
              </a:rPr>
              <a:t>              Problem statement proposed by GE Healthcare in Hackathon 2020</a:t>
            </a:r>
            <a:endParaRPr lang="en-GB" sz="1000" i="1" dirty="0">
              <a:solidFill>
                <a:schemeClr val="bg1">
                  <a:lumMod val="50000"/>
                </a:schemeClr>
              </a:solidFill>
              <a:latin typeface="+mj-lt"/>
            </a:endParaRPr>
          </a:p>
        </p:txBody>
      </p:sp>
      <p:sp>
        <p:nvSpPr>
          <p:cNvPr id="4" name="Footer Placeholder 3"/>
          <p:cNvSpPr>
            <a:spLocks noGrp="1"/>
          </p:cNvSpPr>
          <p:nvPr>
            <p:ph type="ftr" sz="quarter" idx="11"/>
          </p:nvPr>
        </p:nvSpPr>
        <p:spPr/>
        <p:txBody>
          <a:bodyPr/>
          <a:lstStyle/>
          <a:p>
            <a:pPr>
              <a:defRPr/>
            </a:pPr>
            <a:r>
              <a:rPr lang="en-US" dirty="0"/>
              <a:t>Thermo-Medico Patient Mattress cum Blanket</a:t>
            </a:r>
          </a:p>
        </p:txBody>
      </p:sp>
      <p:sp>
        <p:nvSpPr>
          <p:cNvPr id="4105" name="Slide Number Placeholder 4"/>
          <p:cNvSpPr txBox="1">
            <a:spLocks/>
          </p:cNvSpPr>
          <p:nvPr/>
        </p:nvSpPr>
        <p:spPr bwMode="auto">
          <a:xfrm>
            <a:off x="6610350" y="6508750"/>
            <a:ext cx="2057400" cy="365125"/>
          </a:xfrm>
          <a:prstGeom prst="rect">
            <a:avLst/>
          </a:prstGeom>
          <a:noFill/>
          <a:ln w="9525">
            <a:noFill/>
            <a:miter lim="800000"/>
            <a:headEnd/>
            <a:tailEnd/>
          </a:ln>
        </p:spPr>
        <p:txBody>
          <a:bodyPr anchor="ctr"/>
          <a:lstStyle/>
          <a:p>
            <a:pPr algn="r" eaLnBrk="1" hangingPunct="1"/>
            <a:fld id="{CC564B02-1E33-4135-9AE8-93F20A337D3B}" type="slidenum">
              <a:rPr lang="en-US" altLang="en-US" sz="900">
                <a:solidFill>
                  <a:srgbClr val="898989"/>
                </a:solidFill>
              </a:rPr>
              <a:pPr algn="r" eaLnBrk="1" hangingPunct="1"/>
              <a:t>2</a:t>
            </a:fld>
            <a:endParaRPr lang="en-US" altLang="en-US" sz="900">
              <a:solidFill>
                <a:srgbClr val="898989"/>
              </a:solidFill>
            </a:endParaRPr>
          </a:p>
        </p:txBody>
      </p:sp>
      <p:sp>
        <p:nvSpPr>
          <p:cNvPr id="11" name="Date Placeholder 3"/>
          <p:cNvSpPr>
            <a:spLocks noGrp="1"/>
          </p:cNvSpPr>
          <p:nvPr>
            <p:ph type="dt" sz="quarter" idx="10"/>
          </p:nvPr>
        </p:nvSpPr>
        <p:spPr/>
        <p:txBody>
          <a:bodyPr/>
          <a:lstStyle/>
          <a:p>
            <a:pPr>
              <a:defRPr/>
            </a:pPr>
            <a:fld id="{F5AECF3B-DBD9-4FA9-917C-E351FFC78678}" type="datetime1">
              <a:rPr lang="en-US"/>
              <a:pPr>
                <a:defRPr/>
              </a:pPr>
              <a:t>8/1/2020</a:t>
            </a:fld>
            <a:endParaRPr lang="en-US" dirty="0"/>
          </a:p>
        </p:txBody>
      </p:sp>
      <p:pic>
        <p:nvPicPr>
          <p:cNvPr id="12" name="Picture 7" descr="F:\backup-15-03-2019\Downloads\RCOEM TBI logo.jpg"/>
          <p:cNvPicPr>
            <a:picLocks noChangeAspect="1" noChangeArrowheads="1"/>
          </p:cNvPicPr>
          <p:nvPr/>
        </p:nvPicPr>
        <p:blipFill>
          <a:blip r:embed="rId3"/>
          <a:srcRect/>
          <a:stretch>
            <a:fillRect/>
          </a:stretch>
        </p:blipFill>
        <p:spPr bwMode="auto">
          <a:xfrm>
            <a:off x="8207354" y="1"/>
            <a:ext cx="936645" cy="685799"/>
          </a:xfrm>
          <a:prstGeom prst="rect">
            <a:avLst/>
          </a:prstGeom>
          <a:noFill/>
        </p:spPr>
      </p:pic>
      <p:pic>
        <p:nvPicPr>
          <p:cNvPr id="1028" name="Picture 4" descr="MRI Machine">
            <a:extLst>
              <a:ext uri="{FF2B5EF4-FFF2-40B4-BE49-F238E27FC236}">
                <a16:creationId xmlns:a16="http://schemas.microsoft.com/office/drawing/2014/main" id="{89F0DD5F-1408-4DE6-B164-26CB98034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46263"/>
            <a:ext cx="3954574" cy="3611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95300" y="342900"/>
            <a:ext cx="7543800" cy="779462"/>
          </a:xfrm>
        </p:spPr>
        <p:txBody>
          <a:bodyPr/>
          <a:lstStyle/>
          <a:p>
            <a:pPr eaLnBrk="1" hangingPunct="1"/>
            <a:r>
              <a:rPr lang="en-US" sz="3600" b="1" dirty="0"/>
              <a:t>Technology/Process Solution</a:t>
            </a:r>
          </a:p>
        </p:txBody>
      </p:sp>
      <p:sp>
        <p:nvSpPr>
          <p:cNvPr id="9219" name="Content Placeholder 2"/>
          <p:cNvSpPr>
            <a:spLocks noGrp="1"/>
          </p:cNvSpPr>
          <p:nvPr>
            <p:ph idx="1"/>
          </p:nvPr>
        </p:nvSpPr>
        <p:spPr>
          <a:xfrm>
            <a:off x="4267200" y="1905000"/>
            <a:ext cx="4479925" cy="4022725"/>
          </a:xfrm>
        </p:spPr>
        <p:txBody>
          <a:bodyPr rtlCol="0">
            <a:normAutofit/>
          </a:bodyPr>
          <a:lstStyle/>
          <a:p>
            <a:pPr eaLnBrk="1" fontAlgn="auto" hangingPunct="1">
              <a:spcAft>
                <a:spcPts val="0"/>
              </a:spcAft>
              <a:buFont typeface="Wingdings" panose="05000000000000000000" pitchFamily="2" charset="2"/>
              <a:buChar char="§"/>
              <a:defRPr/>
            </a:pPr>
            <a:r>
              <a:rPr lang="en-US" altLang="en-US" sz="1800" dirty="0">
                <a:solidFill>
                  <a:schemeClr val="tx1">
                    <a:lumMod val="75000"/>
                    <a:lumOff val="25000"/>
                  </a:schemeClr>
                </a:solidFill>
              </a:rPr>
              <a:t>An electronically heating - MRI compatible warm patient mattress/ blanket.</a:t>
            </a:r>
          </a:p>
          <a:p>
            <a:pPr eaLnBrk="1" fontAlgn="auto" hangingPunct="1">
              <a:spcAft>
                <a:spcPts val="0"/>
              </a:spcAft>
              <a:buFont typeface="Wingdings" panose="05000000000000000000" pitchFamily="2" charset="2"/>
              <a:buChar char="§"/>
              <a:defRPr/>
            </a:pPr>
            <a:r>
              <a:rPr lang="en-US" altLang="en-US" sz="1800" dirty="0">
                <a:solidFill>
                  <a:schemeClr val="tx1">
                    <a:lumMod val="75000"/>
                    <a:lumOff val="25000"/>
                  </a:schemeClr>
                </a:solidFill>
              </a:rPr>
              <a:t> No MRI compatible heating product has been manufactured till now.</a:t>
            </a:r>
          </a:p>
          <a:p>
            <a:pPr eaLnBrk="1" fontAlgn="auto" hangingPunct="1">
              <a:spcAft>
                <a:spcPts val="0"/>
              </a:spcAft>
              <a:buFont typeface="Wingdings" panose="05000000000000000000" pitchFamily="2" charset="2"/>
              <a:buChar char="§"/>
              <a:defRPr/>
            </a:pPr>
            <a:r>
              <a:rPr lang="en-US" altLang="en-US" sz="1800" dirty="0">
                <a:solidFill>
                  <a:schemeClr val="tx1">
                    <a:lumMod val="75000"/>
                    <a:lumOff val="25000"/>
                  </a:schemeClr>
                </a:solidFill>
              </a:rPr>
              <a:t>Existing solution is nothing but providing blankets to the patients but our product is customized to maintain the temperature and trap the body heat of patient along with not disturbing the room’s cold temperature.</a:t>
            </a:r>
          </a:p>
          <a:p>
            <a:pPr eaLnBrk="1" fontAlgn="auto" hangingPunct="1">
              <a:spcAft>
                <a:spcPts val="0"/>
              </a:spcAft>
              <a:buFont typeface="Wingdings" panose="05000000000000000000" pitchFamily="2" charset="2"/>
              <a:buChar char="§"/>
              <a:defRPr/>
            </a:pPr>
            <a:r>
              <a:rPr lang="en-US" altLang="en-US" sz="1800" dirty="0">
                <a:solidFill>
                  <a:schemeClr val="tx1">
                    <a:lumMod val="75000"/>
                    <a:lumOff val="25000"/>
                  </a:schemeClr>
                </a:solidFill>
              </a:rPr>
              <a:t>All the materials used are researched and then taken in consideration in order to be compatible to a 1 – 1.5 Tesla strong magnetic field.</a:t>
            </a:r>
          </a:p>
          <a:p>
            <a:pPr marL="0" indent="0" eaLnBrk="1" fontAlgn="auto" hangingPunct="1">
              <a:spcAft>
                <a:spcPts val="0"/>
              </a:spcAft>
              <a:buNone/>
              <a:defRPr/>
            </a:pPr>
            <a:endParaRPr lang="en-US" altLang="en-US" sz="1800" dirty="0">
              <a:solidFill>
                <a:schemeClr val="bg1">
                  <a:lumMod val="65000"/>
                </a:schemeClr>
              </a:solidFill>
            </a:endParaRPr>
          </a:p>
        </p:txBody>
      </p:sp>
      <p:sp>
        <p:nvSpPr>
          <p:cNvPr id="5124" name="Slide Number Placeholder 4"/>
          <p:cNvSpPr>
            <a:spLocks noGrp="1"/>
          </p:cNvSpPr>
          <p:nvPr>
            <p:ph type="sldNum" sz="quarter" idx="12"/>
          </p:nvPr>
        </p:nvSpPr>
        <p:spPr bwMode="auto">
          <a:noFill/>
          <a:ln>
            <a:miter lim="800000"/>
            <a:headEnd/>
            <a:tailEnd/>
          </a:ln>
        </p:spPr>
        <p:txBody>
          <a:bodyPr/>
          <a:lstStyle/>
          <a:p>
            <a:fld id="{D96BD77C-9BCB-46DA-AF7B-701E95A7EDC7}" type="slidenum">
              <a:rPr lang="en-US" altLang="en-US" smtClean="0">
                <a:solidFill>
                  <a:srgbClr val="FFFFFF"/>
                </a:solidFill>
                <a:latin typeface="Century Schoolbook" pitchFamily="18" charset="0"/>
                <a:cs typeface="Arial" charset="0"/>
              </a:rPr>
              <a:pPr/>
              <a:t>3</a:t>
            </a:fld>
            <a:endParaRPr lang="en-US" altLang="en-US">
              <a:solidFill>
                <a:srgbClr val="FFFFFF"/>
              </a:solidFill>
              <a:latin typeface="Century Schoolbook" pitchFamily="18" charset="0"/>
              <a:cs typeface="Arial" charset="0"/>
            </a:endParaRPr>
          </a:p>
        </p:txBody>
      </p:sp>
      <p:sp>
        <p:nvSpPr>
          <p:cNvPr id="8" name="Content Placeholder 2"/>
          <p:cNvSpPr txBox="1">
            <a:spLocks/>
          </p:cNvSpPr>
          <p:nvPr/>
        </p:nvSpPr>
        <p:spPr>
          <a:xfrm>
            <a:off x="419100" y="1845734"/>
            <a:ext cx="3619500" cy="4023360"/>
          </a:xfrm>
          <a:prstGeom prst="rect">
            <a:avLst/>
          </a:prstGeom>
        </p:spPr>
        <p:txBody>
          <a:bodyPr lIns="0" rIns="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endParaRPr lang="en-US" altLang="en-US" dirty="0">
              <a:solidFill>
                <a:schemeClr val="bg1">
                  <a:lumMod val="65000"/>
                </a:schemeClr>
              </a:solidFill>
            </a:endParaRPr>
          </a:p>
          <a:p>
            <a:pPr fontAlgn="auto">
              <a:defRPr/>
            </a:pPr>
            <a:endParaRPr lang="en-US" altLang="en-US" dirty="0">
              <a:solidFill>
                <a:schemeClr val="bg1">
                  <a:lumMod val="65000"/>
                </a:schemeClr>
              </a:solidFill>
            </a:endParaRPr>
          </a:p>
          <a:p>
            <a:pPr fontAlgn="auto">
              <a:defRPr/>
            </a:pPr>
            <a:endParaRPr lang="en-US" altLang="en-US" dirty="0">
              <a:solidFill>
                <a:schemeClr val="bg1">
                  <a:lumMod val="65000"/>
                </a:schemeClr>
              </a:solidFill>
            </a:endParaRPr>
          </a:p>
          <a:p>
            <a:pPr fontAlgn="auto">
              <a:defRPr/>
            </a:pPr>
            <a:endParaRPr lang="en-US" altLang="en-US" dirty="0">
              <a:solidFill>
                <a:schemeClr val="bg1">
                  <a:lumMod val="65000"/>
                </a:schemeClr>
              </a:solidFill>
            </a:endParaRPr>
          </a:p>
          <a:p>
            <a:pPr marL="871400" lvl="5" indent="0">
              <a:buFont typeface="Calibri" pitchFamily="34" charset="0"/>
              <a:buNone/>
              <a:defRPr/>
            </a:pPr>
            <a:r>
              <a:rPr lang="en-US" altLang="en-US" sz="3600" dirty="0">
                <a:solidFill>
                  <a:schemeClr val="bg1">
                    <a:lumMod val="65000"/>
                  </a:schemeClr>
                </a:solidFill>
              </a:rPr>
              <a:t>Picture</a:t>
            </a:r>
          </a:p>
        </p:txBody>
      </p:sp>
      <p:sp>
        <p:nvSpPr>
          <p:cNvPr id="9" name="TextBox 8"/>
          <p:cNvSpPr txBox="1"/>
          <p:nvPr/>
        </p:nvSpPr>
        <p:spPr>
          <a:xfrm>
            <a:off x="628650" y="5956240"/>
            <a:ext cx="2895600" cy="400110"/>
          </a:xfrm>
          <a:prstGeom prst="rect">
            <a:avLst/>
          </a:prstGeom>
          <a:noFill/>
        </p:spPr>
        <p:txBody>
          <a:bodyPr>
            <a:spAutoFit/>
          </a:bodyPr>
          <a:lstStyle/>
          <a:p>
            <a:pPr eaLnBrk="1" fontAlgn="auto" hangingPunct="1">
              <a:spcBef>
                <a:spcPts val="0"/>
              </a:spcBef>
              <a:spcAft>
                <a:spcPts val="0"/>
              </a:spcAft>
              <a:defRPr/>
            </a:pPr>
            <a:r>
              <a:rPr lang="en-GB" sz="1000" i="1" dirty="0">
                <a:solidFill>
                  <a:schemeClr val="bg1">
                    <a:lumMod val="65000"/>
                  </a:schemeClr>
                </a:solidFill>
                <a:latin typeface="+mn-lt"/>
              </a:rPr>
              <a:t>Source: Mentioned in detail later along with specific material used.</a:t>
            </a:r>
          </a:p>
        </p:txBody>
      </p:sp>
      <p:sp>
        <p:nvSpPr>
          <p:cNvPr id="5" name="Footer Placeholder 4"/>
          <p:cNvSpPr>
            <a:spLocks noGrp="1"/>
          </p:cNvSpPr>
          <p:nvPr>
            <p:ph type="ftr" sz="quarter" idx="11"/>
          </p:nvPr>
        </p:nvSpPr>
        <p:spPr/>
        <p:txBody>
          <a:bodyPr/>
          <a:lstStyle/>
          <a:p>
            <a:pPr>
              <a:defRPr/>
            </a:pPr>
            <a:r>
              <a:rPr lang="en-US"/>
              <a:t>Title of project</a:t>
            </a:r>
          </a:p>
        </p:txBody>
      </p:sp>
      <p:sp>
        <p:nvSpPr>
          <p:cNvPr id="5128" name="Slide Number Placeholder 4"/>
          <p:cNvSpPr txBox="1">
            <a:spLocks/>
          </p:cNvSpPr>
          <p:nvPr/>
        </p:nvSpPr>
        <p:spPr bwMode="auto">
          <a:xfrm>
            <a:off x="6610350" y="6508750"/>
            <a:ext cx="2057400" cy="365125"/>
          </a:xfrm>
          <a:prstGeom prst="rect">
            <a:avLst/>
          </a:prstGeom>
          <a:noFill/>
          <a:ln w="9525">
            <a:noFill/>
            <a:miter lim="800000"/>
            <a:headEnd/>
            <a:tailEnd/>
          </a:ln>
        </p:spPr>
        <p:txBody>
          <a:bodyPr anchor="ctr"/>
          <a:lstStyle/>
          <a:p>
            <a:pPr algn="r" eaLnBrk="1" hangingPunct="1"/>
            <a:fld id="{48389823-D159-435C-84DA-9061485A5FC7}" type="slidenum">
              <a:rPr lang="en-US" altLang="en-US" sz="900">
                <a:solidFill>
                  <a:srgbClr val="898989"/>
                </a:solidFill>
              </a:rPr>
              <a:pPr algn="r" eaLnBrk="1" hangingPunct="1"/>
              <a:t>3</a:t>
            </a:fld>
            <a:endParaRPr lang="en-US" altLang="en-US" sz="900">
              <a:solidFill>
                <a:srgbClr val="898989"/>
              </a:solidFill>
            </a:endParaRPr>
          </a:p>
        </p:txBody>
      </p:sp>
      <p:sp>
        <p:nvSpPr>
          <p:cNvPr id="12" name="Date Placeholder 3"/>
          <p:cNvSpPr>
            <a:spLocks noGrp="1"/>
          </p:cNvSpPr>
          <p:nvPr>
            <p:ph type="dt" sz="quarter" idx="10"/>
          </p:nvPr>
        </p:nvSpPr>
        <p:spPr/>
        <p:txBody>
          <a:bodyPr/>
          <a:lstStyle/>
          <a:p>
            <a:pPr>
              <a:defRPr/>
            </a:pPr>
            <a:fld id="{F5AECF3B-DBD9-4FA9-917C-E351FFC78678}" type="datetime1">
              <a:rPr lang="en-US"/>
              <a:pPr>
                <a:defRPr/>
              </a:pPr>
              <a:t>8/1/2020</a:t>
            </a:fld>
            <a:endParaRPr lang="en-US" dirty="0"/>
          </a:p>
        </p:txBody>
      </p:sp>
      <p:pic>
        <p:nvPicPr>
          <p:cNvPr id="10" name="Picture 7" descr="F:\backup-15-03-2019\Downloads\RCOEM TBI logo.jpg"/>
          <p:cNvPicPr>
            <a:picLocks noChangeAspect="1" noChangeArrowheads="1"/>
          </p:cNvPicPr>
          <p:nvPr/>
        </p:nvPicPr>
        <p:blipFill>
          <a:blip r:embed="rId2"/>
          <a:srcRect/>
          <a:stretch>
            <a:fillRect/>
          </a:stretch>
        </p:blipFill>
        <p:spPr bwMode="auto">
          <a:xfrm>
            <a:off x="8207354" y="1"/>
            <a:ext cx="936645" cy="68579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4000" b="1" dirty="0">
                <a:ea typeface="MS PGothic" pitchFamily="34" charset="-128"/>
              </a:rPr>
              <a:t>Value Proposition </a:t>
            </a:r>
            <a:endParaRPr lang="en-US" sz="4000" b="1"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Wingdings" panose="05000000000000000000" pitchFamily="2" charset="2"/>
              <a:buChar char="§"/>
              <a:defRPr/>
            </a:pPr>
            <a:r>
              <a:rPr lang="en-US" sz="1800" dirty="0">
                <a:solidFill>
                  <a:schemeClr val="tx1">
                    <a:lumMod val="75000"/>
                    <a:lumOff val="25000"/>
                  </a:schemeClr>
                </a:solidFill>
                <a:ea typeface="ＭＳ Ｐゴシック" pitchFamily="34" charset="-128"/>
              </a:rPr>
              <a:t>Two Medico-Thermo blankets will suffice the average need of MRI scans per day i.e. 22.5.</a:t>
            </a:r>
          </a:p>
          <a:p>
            <a:pPr eaLnBrk="1" fontAlgn="auto" hangingPunct="1">
              <a:spcAft>
                <a:spcPts val="0"/>
              </a:spcAft>
              <a:buFont typeface="Wingdings" panose="05000000000000000000" pitchFamily="2" charset="2"/>
              <a:buChar char="§"/>
              <a:defRPr/>
            </a:pPr>
            <a:r>
              <a:rPr lang="en-US" sz="1800" dirty="0">
                <a:solidFill>
                  <a:schemeClr val="tx1">
                    <a:lumMod val="75000"/>
                    <a:lumOff val="25000"/>
                  </a:schemeClr>
                </a:solidFill>
                <a:ea typeface="ＭＳ Ｐゴシック" pitchFamily="34" charset="-128"/>
              </a:rPr>
              <a:t>The product is made keeping in mind the range of duration of scanning from 15 min to 90 min. </a:t>
            </a:r>
          </a:p>
          <a:p>
            <a:pPr eaLnBrk="1" fontAlgn="auto" hangingPunct="1">
              <a:spcAft>
                <a:spcPts val="0"/>
              </a:spcAft>
              <a:buFont typeface="Wingdings" panose="05000000000000000000" pitchFamily="2" charset="2"/>
              <a:buChar char="§"/>
              <a:defRPr/>
            </a:pPr>
            <a:r>
              <a:rPr lang="en-US" sz="1800" dirty="0">
                <a:solidFill>
                  <a:schemeClr val="tx1">
                    <a:lumMod val="75000"/>
                    <a:lumOff val="25000"/>
                  </a:schemeClr>
                </a:solidFill>
                <a:ea typeface="ＭＳ Ｐゴシック" pitchFamily="34" charset="-128"/>
              </a:rPr>
              <a:t>Reasonable, Light weight, One time investment, long life and low maintenance are the key features of our product. </a:t>
            </a:r>
          </a:p>
          <a:p>
            <a:pPr marL="0" indent="0" eaLnBrk="1" fontAlgn="auto" hangingPunct="1">
              <a:spcAft>
                <a:spcPts val="0"/>
              </a:spcAft>
              <a:buFont typeface="Wingdings"/>
              <a:buNone/>
              <a:defRPr/>
            </a:pPr>
            <a:endParaRPr lang="en-US" sz="1800" dirty="0">
              <a:solidFill>
                <a:schemeClr val="bg1">
                  <a:lumMod val="65000"/>
                </a:schemeClr>
              </a:solidFill>
              <a:ea typeface="ＭＳ Ｐゴシック" pitchFamily="34" charset="-128"/>
            </a:endParaRPr>
          </a:p>
          <a:p>
            <a:pPr marL="274320" indent="-274320" eaLnBrk="1" fontAlgn="auto" hangingPunct="1">
              <a:spcAft>
                <a:spcPts val="0"/>
              </a:spcAft>
              <a:buFont typeface="Wingdings"/>
              <a:buChar char=""/>
              <a:defRPr/>
            </a:pPr>
            <a:endParaRPr lang="en-US" sz="1800" dirty="0">
              <a:solidFill>
                <a:schemeClr val="bg1">
                  <a:lumMod val="65000"/>
                </a:schemeClr>
              </a:solidFill>
              <a:ea typeface="ＭＳ Ｐゴシック" pitchFamily="34" charset="-128"/>
            </a:endParaRPr>
          </a:p>
          <a:p>
            <a:pPr marL="274320" indent="-274320" eaLnBrk="1" fontAlgn="auto" hangingPunct="1">
              <a:spcAft>
                <a:spcPts val="0"/>
              </a:spcAft>
              <a:buFont typeface="Wingdings"/>
              <a:buChar char=""/>
              <a:defRPr/>
            </a:pPr>
            <a:endParaRPr lang="en-US" sz="1800" dirty="0">
              <a:solidFill>
                <a:schemeClr val="bg1">
                  <a:lumMod val="65000"/>
                </a:schemeClr>
              </a:solidFill>
              <a:ea typeface="ＭＳ Ｐゴシック" pitchFamily="34" charset="-128"/>
            </a:endParaRPr>
          </a:p>
        </p:txBody>
      </p:sp>
      <p:sp>
        <p:nvSpPr>
          <p:cNvPr id="6148" name="Slide Number Placeholder 4"/>
          <p:cNvSpPr>
            <a:spLocks noGrp="1"/>
          </p:cNvSpPr>
          <p:nvPr>
            <p:ph type="sldNum" sz="quarter" idx="12"/>
          </p:nvPr>
        </p:nvSpPr>
        <p:spPr bwMode="auto">
          <a:noFill/>
          <a:ln>
            <a:miter lim="800000"/>
            <a:headEnd/>
            <a:tailEnd/>
          </a:ln>
        </p:spPr>
        <p:txBody>
          <a:bodyPr/>
          <a:lstStyle/>
          <a:p>
            <a:fld id="{59A1C83D-2EAD-4ECA-8EAC-808D9257F0FF}" type="slidenum">
              <a:rPr lang="en-US" altLang="en-US" smtClean="0">
                <a:solidFill>
                  <a:srgbClr val="FFFFFF"/>
                </a:solidFill>
                <a:latin typeface="Century Schoolbook" pitchFamily="18" charset="0"/>
                <a:cs typeface="Arial" charset="0"/>
              </a:rPr>
              <a:pPr/>
              <a:t>4</a:t>
            </a:fld>
            <a:endParaRPr lang="en-US" altLang="en-US">
              <a:solidFill>
                <a:srgbClr val="FFFFFF"/>
              </a:solidFill>
              <a:latin typeface="Century Schoolbook" pitchFamily="18" charset="0"/>
              <a:cs typeface="Arial" charset="0"/>
            </a:endParaRPr>
          </a:p>
        </p:txBody>
      </p:sp>
      <p:sp>
        <p:nvSpPr>
          <p:cNvPr id="4" name="Date Placeholder 3"/>
          <p:cNvSpPr>
            <a:spLocks noGrp="1"/>
          </p:cNvSpPr>
          <p:nvPr>
            <p:ph type="dt" sz="quarter" idx="10"/>
          </p:nvPr>
        </p:nvSpPr>
        <p:spPr/>
        <p:txBody>
          <a:bodyPr/>
          <a:lstStyle/>
          <a:p>
            <a:pPr>
              <a:defRPr/>
            </a:pPr>
            <a:fld id="{F5AECF3B-DBD9-4FA9-917C-E351FFC78678}" type="datetime1">
              <a:rPr lang="en-US"/>
              <a:pPr>
                <a:defRPr/>
              </a:pPr>
              <a:t>8/1/2020</a:t>
            </a:fld>
            <a:endParaRPr lang="en-US" dirty="0"/>
          </a:p>
        </p:txBody>
      </p:sp>
      <p:sp>
        <p:nvSpPr>
          <p:cNvPr id="5" name="Footer Placeholder 4"/>
          <p:cNvSpPr>
            <a:spLocks noGrp="1"/>
          </p:cNvSpPr>
          <p:nvPr>
            <p:ph type="ftr" sz="quarter" idx="11"/>
          </p:nvPr>
        </p:nvSpPr>
        <p:spPr/>
        <p:txBody>
          <a:bodyPr/>
          <a:lstStyle/>
          <a:p>
            <a:pPr>
              <a:defRPr/>
            </a:pPr>
            <a:r>
              <a:rPr lang="en-US"/>
              <a:t>Title of project</a:t>
            </a:r>
          </a:p>
        </p:txBody>
      </p:sp>
      <p:sp>
        <p:nvSpPr>
          <p:cNvPr id="6151" name="Slide Number Placeholder 4"/>
          <p:cNvSpPr txBox="1">
            <a:spLocks/>
          </p:cNvSpPr>
          <p:nvPr/>
        </p:nvSpPr>
        <p:spPr bwMode="auto">
          <a:xfrm>
            <a:off x="6610350" y="6569075"/>
            <a:ext cx="2057400" cy="365125"/>
          </a:xfrm>
          <a:prstGeom prst="rect">
            <a:avLst/>
          </a:prstGeom>
          <a:noFill/>
          <a:ln w="9525">
            <a:noFill/>
            <a:miter lim="800000"/>
            <a:headEnd/>
            <a:tailEnd/>
          </a:ln>
        </p:spPr>
        <p:txBody>
          <a:bodyPr anchor="ctr"/>
          <a:lstStyle/>
          <a:p>
            <a:pPr algn="r" eaLnBrk="1" hangingPunct="1"/>
            <a:fld id="{4AE198D1-929A-484F-8D4E-647472B6652B}" type="slidenum">
              <a:rPr lang="en-US" altLang="en-US" sz="900">
                <a:solidFill>
                  <a:srgbClr val="898989"/>
                </a:solidFill>
              </a:rPr>
              <a:pPr algn="r" eaLnBrk="1" hangingPunct="1"/>
              <a:t>4</a:t>
            </a:fld>
            <a:endParaRPr lang="en-US" altLang="en-US" sz="900">
              <a:solidFill>
                <a:srgbClr val="898989"/>
              </a:solidFill>
            </a:endParaRPr>
          </a:p>
        </p:txBody>
      </p:sp>
      <p:pic>
        <p:nvPicPr>
          <p:cNvPr id="8" name="Picture 7" descr="F:\backup-15-03-2019\Downloads\RCOEM TBI logo.jpg"/>
          <p:cNvPicPr>
            <a:picLocks noChangeAspect="1" noChangeArrowheads="1"/>
          </p:cNvPicPr>
          <p:nvPr/>
        </p:nvPicPr>
        <p:blipFill>
          <a:blip r:embed="rId3"/>
          <a:srcRect/>
          <a:stretch>
            <a:fillRect/>
          </a:stretch>
        </p:blipFill>
        <p:spPr bwMode="auto">
          <a:xfrm>
            <a:off x="8207354" y="1"/>
            <a:ext cx="936645" cy="685799"/>
          </a:xfrm>
          <a:prstGeom prst="rect">
            <a:avLst/>
          </a:prstGeom>
          <a:noFill/>
        </p:spPr>
      </p:pic>
      <p:sp>
        <p:nvSpPr>
          <p:cNvPr id="9" name="TextBox 8">
            <a:extLst>
              <a:ext uri="{FF2B5EF4-FFF2-40B4-BE49-F238E27FC236}">
                <a16:creationId xmlns:a16="http://schemas.microsoft.com/office/drawing/2014/main" id="{EACE48AA-3CFD-44E3-99D6-25B3B69C54A1}"/>
              </a:ext>
            </a:extLst>
          </p:cNvPr>
          <p:cNvSpPr txBox="1"/>
          <p:nvPr/>
        </p:nvSpPr>
        <p:spPr>
          <a:xfrm>
            <a:off x="628650" y="5956240"/>
            <a:ext cx="2895600" cy="246221"/>
          </a:xfrm>
          <a:prstGeom prst="rect">
            <a:avLst/>
          </a:prstGeom>
          <a:noFill/>
        </p:spPr>
        <p:txBody>
          <a:bodyPr>
            <a:spAutoFit/>
          </a:bodyPr>
          <a:lstStyle/>
          <a:p>
            <a:pPr eaLnBrk="1" fontAlgn="auto" hangingPunct="1">
              <a:spcBef>
                <a:spcPts val="0"/>
              </a:spcBef>
              <a:spcAft>
                <a:spcPts val="0"/>
              </a:spcAft>
              <a:defRPr/>
            </a:pPr>
            <a:r>
              <a:rPr lang="en-GB" sz="1000" i="1" dirty="0">
                <a:solidFill>
                  <a:schemeClr val="bg1">
                    <a:lumMod val="65000"/>
                  </a:schemeClr>
                </a:solidFill>
                <a:latin typeface="+mn-lt"/>
              </a:rPr>
              <a:t>Source: NHS article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4000" b="1" dirty="0"/>
              <a:t>Market </a:t>
            </a:r>
          </a:p>
        </p:txBody>
      </p:sp>
      <p:sp>
        <p:nvSpPr>
          <p:cNvPr id="12291" name="Content Placeholder 2"/>
          <p:cNvSpPr>
            <a:spLocks noGrp="1"/>
          </p:cNvSpPr>
          <p:nvPr>
            <p:ph idx="1"/>
          </p:nvPr>
        </p:nvSpPr>
        <p:spPr>
          <a:xfrm>
            <a:off x="781050" y="1563687"/>
            <a:ext cx="7886700" cy="4805363"/>
          </a:xfrm>
        </p:spPr>
        <p:txBody>
          <a:bodyPr rtlCol="0">
            <a:normAutofit/>
          </a:bodyPr>
          <a:lstStyle/>
          <a:p>
            <a:pPr lvl="1" eaLnBrk="1" fontAlgn="auto" hangingPunct="1">
              <a:spcAft>
                <a:spcPts val="0"/>
              </a:spcAft>
              <a:buFont typeface="Wingdings" panose="05000000000000000000" pitchFamily="2" charset="2"/>
              <a:buChar char="§"/>
              <a:defRPr/>
            </a:pPr>
            <a:r>
              <a:rPr lang="en-US" dirty="0"/>
              <a:t>T</a:t>
            </a:r>
            <a:r>
              <a:rPr lang="en-US" sz="2400" dirty="0">
                <a:solidFill>
                  <a:schemeClr val="tx1">
                    <a:lumMod val="75000"/>
                    <a:lumOff val="25000"/>
                  </a:schemeClr>
                </a:solidFill>
              </a:rPr>
              <a:t>he </a:t>
            </a:r>
            <a:r>
              <a:rPr lang="en-US" sz="2400" b="1" dirty="0">
                <a:solidFill>
                  <a:schemeClr val="tx1">
                    <a:lumMod val="75000"/>
                    <a:lumOff val="25000"/>
                  </a:schemeClr>
                </a:solidFill>
              </a:rPr>
              <a:t>Indian MRI</a:t>
            </a:r>
            <a:r>
              <a:rPr lang="en-US" sz="2400" dirty="0">
                <a:solidFill>
                  <a:schemeClr val="tx1">
                    <a:lumMod val="75000"/>
                    <a:lumOff val="25000"/>
                  </a:schemeClr>
                </a:solidFill>
              </a:rPr>
              <a:t> equipment </a:t>
            </a:r>
            <a:r>
              <a:rPr lang="en-US" sz="2400" b="1" dirty="0">
                <a:solidFill>
                  <a:schemeClr val="tx1">
                    <a:lumMod val="75000"/>
                    <a:lumOff val="25000"/>
                  </a:schemeClr>
                </a:solidFill>
              </a:rPr>
              <a:t>market</a:t>
            </a:r>
            <a:r>
              <a:rPr lang="en-US" sz="2400" dirty="0">
                <a:solidFill>
                  <a:schemeClr val="tx1">
                    <a:lumMod val="75000"/>
                    <a:lumOff val="25000"/>
                  </a:schemeClr>
                </a:solidFill>
              </a:rPr>
              <a:t> for 2019 is estimated at Rs 1778.5 crore, and 290 units, by volume. It continues to be dominated by Siemens, GE, and Philips.</a:t>
            </a:r>
          </a:p>
          <a:p>
            <a:pPr marL="342900" lvl="1" indent="0" eaLnBrk="1" fontAlgn="auto" hangingPunct="1">
              <a:spcAft>
                <a:spcPts val="0"/>
              </a:spcAft>
              <a:buNone/>
              <a:defRPr/>
            </a:pPr>
            <a:endParaRPr lang="en-US" altLang="en-US" sz="4000" dirty="0">
              <a:solidFill>
                <a:schemeClr val="bg1">
                  <a:lumMod val="65000"/>
                </a:schemeClr>
              </a:solidFill>
            </a:endParaRPr>
          </a:p>
          <a:p>
            <a:pPr marL="0" indent="0" eaLnBrk="1" fontAlgn="auto" hangingPunct="1">
              <a:spcAft>
                <a:spcPts val="0"/>
              </a:spcAft>
              <a:buFont typeface="Arial" panose="020B0604020202020204" pitchFamily="34" charset="0"/>
              <a:buNone/>
              <a:defRPr/>
            </a:pPr>
            <a:endParaRPr lang="en-US" altLang="en-US" sz="1600" dirty="0">
              <a:solidFill>
                <a:schemeClr val="bg1">
                  <a:lumMod val="65000"/>
                </a:schemeClr>
              </a:solidFill>
            </a:endParaRPr>
          </a:p>
        </p:txBody>
      </p:sp>
      <p:sp>
        <p:nvSpPr>
          <p:cNvPr id="7172" name="Slide Number Placeholder 4"/>
          <p:cNvSpPr>
            <a:spLocks noGrp="1"/>
          </p:cNvSpPr>
          <p:nvPr>
            <p:ph type="sldNum" sz="quarter" idx="12"/>
          </p:nvPr>
        </p:nvSpPr>
        <p:spPr bwMode="auto">
          <a:noFill/>
          <a:ln>
            <a:miter lim="800000"/>
            <a:headEnd/>
            <a:tailEnd/>
          </a:ln>
        </p:spPr>
        <p:txBody>
          <a:bodyPr/>
          <a:lstStyle/>
          <a:p>
            <a:fld id="{6F7F74DD-4BF5-4654-B46C-4804BFDF0495}" type="slidenum">
              <a:rPr lang="en-US" altLang="en-US" smtClean="0">
                <a:solidFill>
                  <a:srgbClr val="FFFFFF"/>
                </a:solidFill>
                <a:latin typeface="Century Schoolbook" pitchFamily="18" charset="0"/>
                <a:cs typeface="Arial" charset="0"/>
              </a:rPr>
              <a:pPr/>
              <a:t>5</a:t>
            </a:fld>
            <a:endParaRPr lang="en-US" altLang="en-US">
              <a:solidFill>
                <a:srgbClr val="FFFFFF"/>
              </a:solidFill>
              <a:latin typeface="Century Schoolbook" pitchFamily="18" charset="0"/>
              <a:cs typeface="Arial" charset="0"/>
            </a:endParaRPr>
          </a:p>
        </p:txBody>
      </p:sp>
      <p:sp>
        <p:nvSpPr>
          <p:cNvPr id="3" name="Date Placeholder 2"/>
          <p:cNvSpPr>
            <a:spLocks noGrp="1"/>
          </p:cNvSpPr>
          <p:nvPr>
            <p:ph type="dt" sz="quarter" idx="10"/>
          </p:nvPr>
        </p:nvSpPr>
        <p:spPr/>
        <p:txBody>
          <a:bodyPr/>
          <a:lstStyle/>
          <a:p>
            <a:pPr>
              <a:defRPr/>
            </a:pPr>
            <a:fld id="{6625BAA0-C43B-4DAD-861D-551F15017266}" type="datetime1">
              <a:rPr lang="en-US"/>
              <a:pPr>
                <a:defRPr/>
              </a:pPr>
              <a:t>8/1/2020</a:t>
            </a:fld>
            <a:endParaRPr lang="en-US"/>
          </a:p>
        </p:txBody>
      </p:sp>
      <p:sp>
        <p:nvSpPr>
          <p:cNvPr id="4" name="Footer Placeholder 3"/>
          <p:cNvSpPr>
            <a:spLocks noGrp="1"/>
          </p:cNvSpPr>
          <p:nvPr>
            <p:ph type="ftr" sz="quarter" idx="11"/>
          </p:nvPr>
        </p:nvSpPr>
        <p:spPr/>
        <p:txBody>
          <a:bodyPr/>
          <a:lstStyle/>
          <a:p>
            <a:pPr>
              <a:defRPr/>
            </a:pPr>
            <a:r>
              <a:rPr lang="en-US"/>
              <a:t>Title of project</a:t>
            </a:r>
          </a:p>
        </p:txBody>
      </p:sp>
      <p:sp>
        <p:nvSpPr>
          <p:cNvPr id="7175" name="Slide Number Placeholder 4"/>
          <p:cNvSpPr txBox="1">
            <a:spLocks/>
          </p:cNvSpPr>
          <p:nvPr/>
        </p:nvSpPr>
        <p:spPr bwMode="auto">
          <a:xfrm>
            <a:off x="6610350" y="6508750"/>
            <a:ext cx="2057400" cy="365125"/>
          </a:xfrm>
          <a:prstGeom prst="rect">
            <a:avLst/>
          </a:prstGeom>
          <a:noFill/>
          <a:ln w="9525">
            <a:noFill/>
            <a:miter lim="800000"/>
            <a:headEnd/>
            <a:tailEnd/>
          </a:ln>
        </p:spPr>
        <p:txBody>
          <a:bodyPr anchor="ctr"/>
          <a:lstStyle/>
          <a:p>
            <a:pPr algn="r" eaLnBrk="1" hangingPunct="1"/>
            <a:fld id="{0C892E0B-7548-477A-9542-8C53B0352BA0}" type="slidenum">
              <a:rPr lang="en-US" altLang="en-US" sz="900">
                <a:solidFill>
                  <a:srgbClr val="898989"/>
                </a:solidFill>
              </a:rPr>
              <a:pPr algn="r" eaLnBrk="1" hangingPunct="1"/>
              <a:t>5</a:t>
            </a:fld>
            <a:endParaRPr lang="en-US" altLang="en-US" sz="900">
              <a:solidFill>
                <a:srgbClr val="898989"/>
              </a:solidFill>
            </a:endParaRPr>
          </a:p>
        </p:txBody>
      </p:sp>
      <p:pic>
        <p:nvPicPr>
          <p:cNvPr id="8" name="Picture 7" descr="F:\backup-15-03-2019\Downloads\RCOEM TBI logo.jpg"/>
          <p:cNvPicPr>
            <a:picLocks noChangeAspect="1" noChangeArrowheads="1"/>
          </p:cNvPicPr>
          <p:nvPr/>
        </p:nvPicPr>
        <p:blipFill>
          <a:blip r:embed="rId2"/>
          <a:srcRect/>
          <a:stretch>
            <a:fillRect/>
          </a:stretch>
        </p:blipFill>
        <p:spPr bwMode="auto">
          <a:xfrm>
            <a:off x="8207354" y="1"/>
            <a:ext cx="936645" cy="685799"/>
          </a:xfrm>
          <a:prstGeom prst="rect">
            <a:avLst/>
          </a:prstGeom>
          <a:noFill/>
        </p:spPr>
      </p:pic>
      <p:pic>
        <p:nvPicPr>
          <p:cNvPr id="10" name="Picture 2">
            <a:extLst>
              <a:ext uri="{FF2B5EF4-FFF2-40B4-BE49-F238E27FC236}">
                <a16:creationId xmlns:a16="http://schemas.microsoft.com/office/drawing/2014/main" id="{533884B5-874B-4BB9-931B-DC9CA6CB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860" y="3031490"/>
            <a:ext cx="3905250" cy="25774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9D8B8D3-981D-46A8-9D98-AE32EFC2F6BD}"/>
              </a:ext>
            </a:extLst>
          </p:cNvPr>
          <p:cNvSpPr txBox="1"/>
          <p:nvPr/>
        </p:nvSpPr>
        <p:spPr>
          <a:xfrm>
            <a:off x="628650" y="6003925"/>
            <a:ext cx="6915150" cy="400050"/>
          </a:xfrm>
          <a:prstGeom prst="rect">
            <a:avLst/>
          </a:prstGeom>
          <a:noFill/>
        </p:spPr>
        <p:txBody>
          <a:bodyPr wrap="square">
            <a:spAutoFit/>
          </a:bodyPr>
          <a:lstStyle/>
          <a:p>
            <a:pPr eaLnBrk="1" fontAlgn="auto" hangingPunct="1">
              <a:spcBef>
                <a:spcPts val="0"/>
              </a:spcBef>
              <a:spcAft>
                <a:spcPts val="0"/>
              </a:spcAft>
              <a:defRPr/>
            </a:pPr>
            <a:r>
              <a:rPr lang="en-GB" sz="1000" i="1" dirty="0">
                <a:solidFill>
                  <a:schemeClr val="bg1">
                    <a:lumMod val="65000"/>
                  </a:schemeClr>
                </a:solidFill>
                <a:latin typeface="+mn-lt"/>
              </a:rPr>
              <a:t>Source: Medical Buyer </a:t>
            </a:r>
            <a:r>
              <a:rPr lang="en-GB" sz="1000" i="1" dirty="0" err="1">
                <a:solidFill>
                  <a:schemeClr val="bg1">
                    <a:lumMod val="65000"/>
                  </a:schemeClr>
                </a:solidFill>
                <a:latin typeface="+mn-lt"/>
              </a:rPr>
              <a:t>Artcle</a:t>
            </a:r>
            <a:r>
              <a:rPr lang="en-GB" sz="1000" i="1" dirty="0">
                <a:solidFill>
                  <a:schemeClr val="bg1">
                    <a:lumMod val="65000"/>
                  </a:schemeClr>
                </a:solidFill>
                <a:latin typeface="+mn-lt"/>
              </a:rPr>
              <a:t>- </a:t>
            </a:r>
            <a:r>
              <a:rPr lang="en-IN" sz="1000" dirty="0">
                <a:solidFill>
                  <a:schemeClr val="bg1">
                    <a:lumMod val="65000"/>
                  </a:schemeClr>
                </a:solidFill>
                <a:hlinkClick r:id="rId4">
                  <a:extLst>
                    <a:ext uri="{A12FA001-AC4F-418D-AE19-62706E023703}">
                      <ahyp:hlinkClr xmlns:ahyp="http://schemas.microsoft.com/office/drawing/2018/hyperlinkcolor" xmlns="" val="tx"/>
                    </a:ext>
                  </a:extLst>
                </a:hlinkClick>
              </a:rPr>
              <a:t>https://www.medicalbuyer.co.in/government-the-savior-of-mri-market-2/#:~:text=Indian%20market,Siemens%2C%20GE%2C%20and%20Philips.</a:t>
            </a:r>
            <a:endParaRPr lang="en-GB" sz="1000" i="1" dirty="0">
              <a:solidFill>
                <a:schemeClr val="bg1">
                  <a:lumMod val="65000"/>
                </a:schemeClr>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4000" b="1" dirty="0"/>
              <a:t>COMPETITORS</a:t>
            </a:r>
          </a:p>
        </p:txBody>
      </p:sp>
      <p:sp>
        <p:nvSpPr>
          <p:cNvPr id="17411" name="Content Placeholder 2"/>
          <p:cNvSpPr>
            <a:spLocks noGrp="1"/>
          </p:cNvSpPr>
          <p:nvPr>
            <p:ph idx="1"/>
          </p:nvPr>
        </p:nvSpPr>
        <p:spPr>
          <a:xfrm>
            <a:off x="411151" y="2197102"/>
            <a:ext cx="8239125" cy="3067049"/>
          </a:xfrm>
        </p:spPr>
        <p:txBody>
          <a:bodyPr rtlCol="0">
            <a:noAutofit/>
          </a:bodyPr>
          <a:lstStyle/>
          <a:p>
            <a:pPr eaLnBrk="1" fontAlgn="auto" hangingPunct="1">
              <a:spcAft>
                <a:spcPts val="0"/>
              </a:spcAft>
              <a:defRPr/>
            </a:pPr>
            <a:r>
              <a:rPr lang="en-US" altLang="en-US" sz="2400" dirty="0">
                <a:solidFill>
                  <a:schemeClr val="tx1">
                    <a:lumMod val="75000"/>
                    <a:lumOff val="25000"/>
                  </a:schemeClr>
                </a:solidFill>
                <a:ea typeface="MS PGothic" pitchFamily="34" charset="-128"/>
              </a:rPr>
              <a:t>We didn’t find any such research or product being discussed on this topic and the problem statement too was proposed by MRI machinery manufacturing company itself.</a:t>
            </a:r>
          </a:p>
          <a:p>
            <a:pPr marL="0" indent="0" eaLnBrk="1" fontAlgn="auto" hangingPunct="1">
              <a:spcAft>
                <a:spcPts val="0"/>
              </a:spcAft>
              <a:buNone/>
              <a:defRPr/>
            </a:pPr>
            <a:endParaRPr lang="en-US" altLang="en-US" sz="2400" dirty="0">
              <a:solidFill>
                <a:schemeClr val="tx1">
                  <a:lumMod val="75000"/>
                  <a:lumOff val="25000"/>
                </a:schemeClr>
              </a:solidFill>
              <a:ea typeface="MS PGothic" pitchFamily="34" charset="-128"/>
            </a:endParaRPr>
          </a:p>
          <a:p>
            <a:pPr eaLnBrk="1" fontAlgn="auto" hangingPunct="1">
              <a:spcAft>
                <a:spcPts val="0"/>
              </a:spcAft>
              <a:defRPr/>
            </a:pPr>
            <a:r>
              <a:rPr lang="en-US" altLang="en-US" sz="2400" dirty="0">
                <a:solidFill>
                  <a:schemeClr val="tx1">
                    <a:lumMod val="75000"/>
                    <a:lumOff val="25000"/>
                  </a:schemeClr>
                </a:solidFill>
                <a:ea typeface="MS PGothic" pitchFamily="34" charset="-128"/>
              </a:rPr>
              <a:t>It’s may be due to the fact that hospitals don’t actually realize the problem faced by patients and think that normal blankets should serve the purpose.</a:t>
            </a:r>
          </a:p>
          <a:p>
            <a:pPr marL="0" indent="0" eaLnBrk="1" fontAlgn="auto" hangingPunct="1">
              <a:spcAft>
                <a:spcPts val="0"/>
              </a:spcAft>
              <a:buFont typeface="Arial" panose="020B0604020202020204" pitchFamily="34" charset="0"/>
              <a:buNone/>
              <a:defRPr/>
            </a:pPr>
            <a:endParaRPr lang="en-US" altLang="en-US" sz="2400" dirty="0">
              <a:solidFill>
                <a:schemeClr val="tx1">
                  <a:lumMod val="75000"/>
                  <a:lumOff val="25000"/>
                </a:schemeClr>
              </a:solidFill>
              <a:ea typeface="MS PGothic" pitchFamily="34" charset="-128"/>
            </a:endParaRPr>
          </a:p>
          <a:p>
            <a:pPr marL="0" indent="0" eaLnBrk="1" fontAlgn="auto" hangingPunct="1">
              <a:spcAft>
                <a:spcPts val="0"/>
              </a:spcAft>
              <a:buFont typeface="Arial" panose="020B0604020202020204" pitchFamily="34" charset="0"/>
              <a:buNone/>
              <a:defRPr/>
            </a:pPr>
            <a:endParaRPr lang="en-US" altLang="en-US" sz="2400" dirty="0">
              <a:solidFill>
                <a:schemeClr val="tx1">
                  <a:lumMod val="75000"/>
                  <a:lumOff val="25000"/>
                </a:schemeClr>
              </a:solidFill>
              <a:ea typeface="MS PGothic" pitchFamily="34" charset="-128"/>
            </a:endParaRPr>
          </a:p>
          <a:p>
            <a:pPr marL="0" indent="0" eaLnBrk="1" fontAlgn="auto" hangingPunct="1">
              <a:spcAft>
                <a:spcPts val="0"/>
              </a:spcAft>
              <a:buNone/>
              <a:defRPr/>
            </a:pPr>
            <a:endParaRPr lang="en-US" altLang="en-US" sz="2400" dirty="0">
              <a:solidFill>
                <a:schemeClr val="tx1">
                  <a:lumMod val="75000"/>
                  <a:lumOff val="25000"/>
                </a:schemeClr>
              </a:solidFill>
              <a:ea typeface="MS PGothic" pitchFamily="34" charset="-128"/>
            </a:endParaRPr>
          </a:p>
          <a:p>
            <a:pPr eaLnBrk="1" fontAlgn="auto" hangingPunct="1">
              <a:spcAft>
                <a:spcPts val="0"/>
              </a:spcAft>
              <a:buFont typeface="Wingdings" panose="05000000000000000000" pitchFamily="2" charset="2"/>
              <a:buChar char="§"/>
              <a:defRPr/>
            </a:pPr>
            <a:endParaRPr lang="en-US" altLang="en-US" sz="2400" dirty="0">
              <a:solidFill>
                <a:schemeClr val="tx1">
                  <a:lumMod val="75000"/>
                  <a:lumOff val="25000"/>
                </a:schemeClr>
              </a:solidFill>
              <a:ea typeface="MS PGothic" pitchFamily="34" charset="-128"/>
            </a:endParaRPr>
          </a:p>
          <a:p>
            <a:pPr eaLnBrk="1" fontAlgn="auto" hangingPunct="1">
              <a:spcAft>
                <a:spcPts val="0"/>
              </a:spcAft>
              <a:buFont typeface="Wingdings" panose="05000000000000000000" pitchFamily="2" charset="2"/>
              <a:buChar char="§"/>
              <a:defRPr/>
            </a:pPr>
            <a:endParaRPr lang="en-US" altLang="en-US" sz="2400" dirty="0">
              <a:solidFill>
                <a:schemeClr val="tx1">
                  <a:lumMod val="75000"/>
                  <a:lumOff val="25000"/>
                </a:schemeClr>
              </a:solidFill>
            </a:endParaRPr>
          </a:p>
        </p:txBody>
      </p:sp>
      <p:sp>
        <p:nvSpPr>
          <p:cNvPr id="10244" name="Slide Number Placeholder 4"/>
          <p:cNvSpPr>
            <a:spLocks noGrp="1"/>
          </p:cNvSpPr>
          <p:nvPr>
            <p:ph type="sldNum" sz="quarter" idx="12"/>
          </p:nvPr>
        </p:nvSpPr>
        <p:spPr bwMode="auto">
          <a:noFill/>
          <a:ln>
            <a:miter lim="800000"/>
            <a:headEnd/>
            <a:tailEnd/>
          </a:ln>
        </p:spPr>
        <p:txBody>
          <a:bodyPr/>
          <a:lstStyle/>
          <a:p>
            <a:fld id="{D9451C05-13EA-4628-9140-15D26EE13565}" type="slidenum">
              <a:rPr lang="en-US" altLang="en-US" smtClean="0">
                <a:solidFill>
                  <a:srgbClr val="FFFFFF"/>
                </a:solidFill>
                <a:latin typeface="Century Schoolbook" pitchFamily="18" charset="0"/>
                <a:cs typeface="Arial" charset="0"/>
              </a:rPr>
              <a:pPr/>
              <a:t>6</a:t>
            </a:fld>
            <a:endParaRPr lang="en-US" altLang="en-US">
              <a:solidFill>
                <a:srgbClr val="FFFFFF"/>
              </a:solidFill>
              <a:latin typeface="Century Schoolbook" pitchFamily="18" charset="0"/>
              <a:cs typeface="Arial" charset="0"/>
            </a:endParaRPr>
          </a:p>
        </p:txBody>
      </p:sp>
      <p:sp>
        <p:nvSpPr>
          <p:cNvPr id="3" name="Footer Placeholder 2"/>
          <p:cNvSpPr>
            <a:spLocks noGrp="1"/>
          </p:cNvSpPr>
          <p:nvPr>
            <p:ph type="ftr" sz="quarter" idx="11"/>
          </p:nvPr>
        </p:nvSpPr>
        <p:spPr/>
        <p:txBody>
          <a:bodyPr/>
          <a:lstStyle/>
          <a:p>
            <a:pPr>
              <a:defRPr/>
            </a:pPr>
            <a:r>
              <a:rPr lang="en-US"/>
              <a:t>Title of project</a:t>
            </a:r>
          </a:p>
        </p:txBody>
      </p:sp>
      <p:sp>
        <p:nvSpPr>
          <p:cNvPr id="10246" name="Slide Number Placeholder 4"/>
          <p:cNvSpPr txBox="1">
            <a:spLocks/>
          </p:cNvSpPr>
          <p:nvPr/>
        </p:nvSpPr>
        <p:spPr bwMode="auto">
          <a:xfrm>
            <a:off x="6610350" y="6508750"/>
            <a:ext cx="2057400" cy="365125"/>
          </a:xfrm>
          <a:prstGeom prst="rect">
            <a:avLst/>
          </a:prstGeom>
          <a:noFill/>
          <a:ln w="9525">
            <a:noFill/>
            <a:miter lim="800000"/>
            <a:headEnd/>
            <a:tailEnd/>
          </a:ln>
        </p:spPr>
        <p:txBody>
          <a:bodyPr anchor="ctr"/>
          <a:lstStyle/>
          <a:p>
            <a:pPr algn="r" eaLnBrk="1" hangingPunct="1"/>
            <a:fld id="{2F043D6D-25B6-439E-9E61-D017AD323BF6}" type="slidenum">
              <a:rPr lang="en-US" altLang="en-US" sz="900">
                <a:solidFill>
                  <a:srgbClr val="898989"/>
                </a:solidFill>
              </a:rPr>
              <a:pPr algn="r" eaLnBrk="1" hangingPunct="1"/>
              <a:t>6</a:t>
            </a:fld>
            <a:endParaRPr lang="en-US" altLang="en-US" sz="900">
              <a:solidFill>
                <a:srgbClr val="898989"/>
              </a:solidFill>
            </a:endParaRPr>
          </a:p>
        </p:txBody>
      </p:sp>
      <p:sp>
        <p:nvSpPr>
          <p:cNvPr id="8" name="Date Placeholder 3"/>
          <p:cNvSpPr>
            <a:spLocks noGrp="1"/>
          </p:cNvSpPr>
          <p:nvPr>
            <p:ph type="dt" sz="quarter" idx="10"/>
          </p:nvPr>
        </p:nvSpPr>
        <p:spPr/>
        <p:txBody>
          <a:bodyPr/>
          <a:lstStyle/>
          <a:p>
            <a:pPr>
              <a:defRPr/>
            </a:pPr>
            <a:fld id="{F5AECF3B-DBD9-4FA9-917C-E351FFC78678}" type="datetime1">
              <a:rPr lang="en-US"/>
              <a:pPr>
                <a:defRPr/>
              </a:pPr>
              <a:t>8/1/2020</a:t>
            </a:fld>
            <a:endParaRPr lang="en-US" dirty="0"/>
          </a:p>
        </p:txBody>
      </p:sp>
      <p:pic>
        <p:nvPicPr>
          <p:cNvPr id="9" name="Picture 7" descr="F:\backup-15-03-2019\Downloads\RCOEM TBI logo.jpg"/>
          <p:cNvPicPr>
            <a:picLocks noChangeAspect="1" noChangeArrowheads="1"/>
          </p:cNvPicPr>
          <p:nvPr/>
        </p:nvPicPr>
        <p:blipFill>
          <a:blip r:embed="rId2"/>
          <a:srcRect/>
          <a:stretch>
            <a:fillRect/>
          </a:stretch>
        </p:blipFill>
        <p:spPr bwMode="auto">
          <a:xfrm>
            <a:off x="8207354" y="1"/>
            <a:ext cx="936645" cy="6857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3250" y="365125"/>
            <a:ext cx="7912100" cy="854075"/>
          </a:xfrm>
        </p:spPr>
        <p:txBody>
          <a:bodyPr/>
          <a:lstStyle/>
          <a:p>
            <a:pPr eaLnBrk="1" hangingPunct="1"/>
            <a:r>
              <a:rPr lang="en-US" sz="3600" b="1" dirty="0"/>
              <a:t>Channels (Marketing)</a:t>
            </a:r>
          </a:p>
        </p:txBody>
      </p:sp>
      <p:sp>
        <p:nvSpPr>
          <p:cNvPr id="14339" name="Content Placeholder 2"/>
          <p:cNvSpPr>
            <a:spLocks noGrp="1"/>
          </p:cNvSpPr>
          <p:nvPr>
            <p:ph idx="1"/>
          </p:nvPr>
        </p:nvSpPr>
        <p:spPr>
          <a:xfrm>
            <a:off x="603250" y="1474787"/>
            <a:ext cx="7886700" cy="4805363"/>
          </a:xfrm>
        </p:spPr>
        <p:txBody>
          <a:bodyPr rtlCol="0">
            <a:normAutofit/>
          </a:bodyPr>
          <a:lstStyle/>
          <a:p>
            <a:pPr marL="387350" lvl="1" indent="-285750" eaLnBrk="1" fontAlgn="auto" hangingPunct="1">
              <a:spcBef>
                <a:spcPts val="600"/>
              </a:spcBef>
              <a:spcAft>
                <a:spcPts val="0"/>
              </a:spcAft>
              <a:buSzPct val="70000"/>
              <a:buFont typeface="Wingdings" panose="05000000000000000000" pitchFamily="2" charset="2"/>
              <a:buChar char="§"/>
              <a:defRPr/>
            </a:pPr>
            <a:r>
              <a:rPr lang="en-US" altLang="en-US" sz="2400" dirty="0">
                <a:solidFill>
                  <a:schemeClr val="tx1">
                    <a:lumMod val="75000"/>
                    <a:lumOff val="25000"/>
                  </a:schemeClr>
                </a:solidFill>
                <a:ea typeface="MS PGothic" pitchFamily="34" charset="-128"/>
              </a:rPr>
              <a:t>The MRI machine and other medical equipment manufacturing companies should be the main target as they would then further supply our product to their hospital customers. </a:t>
            </a:r>
          </a:p>
          <a:p>
            <a:pPr marL="101600" lvl="1" indent="0" eaLnBrk="1" fontAlgn="auto" hangingPunct="1">
              <a:spcBef>
                <a:spcPts val="600"/>
              </a:spcBef>
              <a:spcAft>
                <a:spcPts val="0"/>
              </a:spcAft>
              <a:buSzPct val="70000"/>
              <a:buNone/>
              <a:defRPr/>
            </a:pPr>
            <a:endParaRPr lang="en-US" altLang="en-US" sz="2400" dirty="0">
              <a:solidFill>
                <a:schemeClr val="tx1">
                  <a:lumMod val="75000"/>
                  <a:lumOff val="25000"/>
                </a:schemeClr>
              </a:solidFill>
              <a:ea typeface="MS PGothic" pitchFamily="34" charset="-128"/>
            </a:endParaRPr>
          </a:p>
          <a:p>
            <a:pPr marL="387350" lvl="1" indent="-285750" eaLnBrk="1" fontAlgn="auto" hangingPunct="1">
              <a:spcBef>
                <a:spcPts val="600"/>
              </a:spcBef>
              <a:spcAft>
                <a:spcPts val="0"/>
              </a:spcAft>
              <a:buSzPct val="70000"/>
              <a:buFont typeface="Wingdings" panose="05000000000000000000" pitchFamily="2" charset="2"/>
              <a:buChar char="§"/>
              <a:defRPr/>
            </a:pPr>
            <a:r>
              <a:rPr lang="en-US" altLang="en-US" sz="2400" dirty="0">
                <a:solidFill>
                  <a:schemeClr val="tx1">
                    <a:lumMod val="75000"/>
                    <a:lumOff val="25000"/>
                  </a:schemeClr>
                </a:solidFill>
                <a:ea typeface="MS PGothic" pitchFamily="34" charset="-128"/>
              </a:rPr>
              <a:t>Personal networking through emailing, writing blogs and creating website and publishing in newspapers would surely gather the attention of big medical companies.</a:t>
            </a:r>
          </a:p>
          <a:p>
            <a:pPr marL="101600" lvl="1" indent="0" eaLnBrk="1" fontAlgn="auto" hangingPunct="1">
              <a:spcBef>
                <a:spcPts val="600"/>
              </a:spcBef>
              <a:spcAft>
                <a:spcPts val="0"/>
              </a:spcAft>
              <a:buSzPct val="70000"/>
              <a:buNone/>
              <a:defRPr/>
            </a:pPr>
            <a:endParaRPr lang="en-US" altLang="en-US" sz="2400" dirty="0">
              <a:solidFill>
                <a:schemeClr val="tx1">
                  <a:lumMod val="75000"/>
                  <a:lumOff val="25000"/>
                </a:schemeClr>
              </a:solidFill>
              <a:ea typeface="MS PGothic" pitchFamily="34" charset="-128"/>
            </a:endParaRPr>
          </a:p>
          <a:p>
            <a:pPr marL="387350" lvl="1" indent="-285750" eaLnBrk="1" fontAlgn="auto" hangingPunct="1">
              <a:spcBef>
                <a:spcPts val="600"/>
              </a:spcBef>
              <a:spcAft>
                <a:spcPts val="0"/>
              </a:spcAft>
              <a:buSzPct val="70000"/>
              <a:buFont typeface="Wingdings" panose="05000000000000000000" pitchFamily="2" charset="2"/>
              <a:buChar char="§"/>
              <a:defRPr/>
            </a:pPr>
            <a:r>
              <a:rPr lang="en-US" altLang="en-US" sz="2400" dirty="0">
                <a:solidFill>
                  <a:schemeClr val="tx1">
                    <a:lumMod val="75000"/>
                    <a:lumOff val="25000"/>
                  </a:schemeClr>
                </a:solidFill>
                <a:ea typeface="MS PGothic" pitchFamily="34" charset="-128"/>
              </a:rPr>
              <a:t>It’s a business to business type of business where in we do not provide our product directly to the customers (patients) .</a:t>
            </a:r>
          </a:p>
          <a:p>
            <a:pPr marL="101600" lvl="1" indent="0" eaLnBrk="1" fontAlgn="auto" hangingPunct="1">
              <a:spcBef>
                <a:spcPts val="600"/>
              </a:spcBef>
              <a:spcAft>
                <a:spcPts val="0"/>
              </a:spcAft>
              <a:buSzPct val="70000"/>
              <a:buFont typeface="Arial" panose="020B0604020202020204" pitchFamily="34" charset="0"/>
              <a:buNone/>
              <a:defRPr/>
            </a:pPr>
            <a:endParaRPr lang="en-US" altLang="en-US" sz="2400" dirty="0">
              <a:solidFill>
                <a:schemeClr val="tx1">
                  <a:lumMod val="75000"/>
                  <a:lumOff val="25000"/>
                </a:schemeClr>
              </a:solidFill>
              <a:ea typeface="MS PGothic" pitchFamily="34" charset="-128"/>
            </a:endParaRPr>
          </a:p>
          <a:p>
            <a:pPr marL="101600" lvl="1" indent="0" eaLnBrk="1" fontAlgn="auto" hangingPunct="1">
              <a:spcBef>
                <a:spcPts val="600"/>
              </a:spcBef>
              <a:spcAft>
                <a:spcPts val="0"/>
              </a:spcAft>
              <a:buSzPct val="70000"/>
              <a:buFont typeface="Arial" panose="020B0604020202020204" pitchFamily="34" charset="0"/>
              <a:buNone/>
              <a:defRPr/>
            </a:pPr>
            <a:endParaRPr lang="en-US" altLang="en-US" sz="2400" dirty="0">
              <a:solidFill>
                <a:schemeClr val="tx1">
                  <a:lumMod val="75000"/>
                  <a:lumOff val="25000"/>
                </a:schemeClr>
              </a:solidFill>
              <a:ea typeface="MS PGothic" pitchFamily="34" charset="-128"/>
            </a:endParaRPr>
          </a:p>
          <a:p>
            <a:pPr eaLnBrk="1" fontAlgn="auto" hangingPunct="1">
              <a:spcAft>
                <a:spcPts val="0"/>
              </a:spcAft>
              <a:buNone/>
              <a:defRPr/>
            </a:pPr>
            <a:endParaRPr lang="en-US" altLang="en-US" sz="2800" dirty="0">
              <a:solidFill>
                <a:schemeClr val="tx1">
                  <a:lumMod val="75000"/>
                  <a:lumOff val="25000"/>
                </a:schemeClr>
              </a:solidFill>
            </a:endParaRPr>
          </a:p>
        </p:txBody>
      </p:sp>
      <p:sp>
        <p:nvSpPr>
          <p:cNvPr id="8196" name="Slide Number Placeholder 4"/>
          <p:cNvSpPr>
            <a:spLocks noGrp="1"/>
          </p:cNvSpPr>
          <p:nvPr>
            <p:ph type="sldNum" sz="quarter" idx="12"/>
          </p:nvPr>
        </p:nvSpPr>
        <p:spPr bwMode="auto">
          <a:noFill/>
          <a:ln>
            <a:miter lim="800000"/>
            <a:headEnd/>
            <a:tailEnd/>
          </a:ln>
        </p:spPr>
        <p:txBody>
          <a:bodyPr/>
          <a:lstStyle/>
          <a:p>
            <a:fld id="{6A14DD03-B818-4FC6-911D-D502B0DD0803}" type="slidenum">
              <a:rPr lang="en-US" altLang="en-US" smtClean="0">
                <a:solidFill>
                  <a:srgbClr val="FFFFFF"/>
                </a:solidFill>
                <a:latin typeface="Century Schoolbook" pitchFamily="18" charset="0"/>
                <a:cs typeface="Arial" charset="0"/>
              </a:rPr>
              <a:pPr/>
              <a:t>7</a:t>
            </a:fld>
            <a:endParaRPr lang="en-US" altLang="en-US">
              <a:solidFill>
                <a:srgbClr val="FFFFFF"/>
              </a:solidFill>
              <a:latin typeface="Century Schoolbook" pitchFamily="18" charset="0"/>
              <a:cs typeface="Arial" charset="0"/>
            </a:endParaRPr>
          </a:p>
        </p:txBody>
      </p:sp>
      <p:sp>
        <p:nvSpPr>
          <p:cNvPr id="3" name="Footer Placeholder 2"/>
          <p:cNvSpPr>
            <a:spLocks noGrp="1"/>
          </p:cNvSpPr>
          <p:nvPr>
            <p:ph type="ftr" sz="quarter" idx="11"/>
          </p:nvPr>
        </p:nvSpPr>
        <p:spPr/>
        <p:txBody>
          <a:bodyPr/>
          <a:lstStyle/>
          <a:p>
            <a:pPr>
              <a:defRPr/>
            </a:pPr>
            <a:r>
              <a:rPr lang="en-US"/>
              <a:t>Title of project</a:t>
            </a:r>
          </a:p>
        </p:txBody>
      </p:sp>
      <p:sp>
        <p:nvSpPr>
          <p:cNvPr id="8198" name="Slide Number Placeholder 4"/>
          <p:cNvSpPr txBox="1">
            <a:spLocks/>
          </p:cNvSpPr>
          <p:nvPr/>
        </p:nvSpPr>
        <p:spPr bwMode="auto">
          <a:xfrm>
            <a:off x="6610350" y="6508750"/>
            <a:ext cx="2057400" cy="365125"/>
          </a:xfrm>
          <a:prstGeom prst="rect">
            <a:avLst/>
          </a:prstGeom>
          <a:noFill/>
          <a:ln w="9525">
            <a:noFill/>
            <a:miter lim="800000"/>
            <a:headEnd/>
            <a:tailEnd/>
          </a:ln>
        </p:spPr>
        <p:txBody>
          <a:bodyPr anchor="ctr"/>
          <a:lstStyle/>
          <a:p>
            <a:pPr algn="r" eaLnBrk="1" hangingPunct="1"/>
            <a:fld id="{78C02AE3-40C2-488C-8F06-C5D423F4418F}" type="slidenum">
              <a:rPr lang="en-US" altLang="en-US" sz="900">
                <a:solidFill>
                  <a:srgbClr val="898989"/>
                </a:solidFill>
              </a:rPr>
              <a:pPr algn="r" eaLnBrk="1" hangingPunct="1"/>
              <a:t>7</a:t>
            </a:fld>
            <a:endParaRPr lang="en-US" altLang="en-US" sz="900">
              <a:solidFill>
                <a:srgbClr val="898989"/>
              </a:solidFill>
            </a:endParaRPr>
          </a:p>
        </p:txBody>
      </p:sp>
      <p:sp>
        <p:nvSpPr>
          <p:cNvPr id="8" name="Date Placeholder 3"/>
          <p:cNvSpPr>
            <a:spLocks noGrp="1"/>
          </p:cNvSpPr>
          <p:nvPr>
            <p:ph type="dt" sz="quarter" idx="10"/>
          </p:nvPr>
        </p:nvSpPr>
        <p:spPr/>
        <p:txBody>
          <a:bodyPr/>
          <a:lstStyle/>
          <a:p>
            <a:pPr>
              <a:defRPr/>
            </a:pPr>
            <a:fld id="{F5AECF3B-DBD9-4FA9-917C-E351FFC78678}" type="datetime1">
              <a:rPr lang="en-US"/>
              <a:pPr>
                <a:defRPr/>
              </a:pPr>
              <a:t>8/1/2020</a:t>
            </a:fld>
            <a:endParaRPr lang="en-US" dirty="0"/>
          </a:p>
        </p:txBody>
      </p:sp>
      <p:pic>
        <p:nvPicPr>
          <p:cNvPr id="9" name="Picture 7" descr="F:\backup-15-03-2019\Downloads\RCOEM TBI logo.jpg"/>
          <p:cNvPicPr>
            <a:picLocks noChangeAspect="1" noChangeArrowheads="1"/>
          </p:cNvPicPr>
          <p:nvPr/>
        </p:nvPicPr>
        <p:blipFill>
          <a:blip r:embed="rId2"/>
          <a:srcRect/>
          <a:stretch>
            <a:fillRect/>
          </a:stretch>
        </p:blipFill>
        <p:spPr bwMode="auto">
          <a:xfrm>
            <a:off x="8207354" y="1"/>
            <a:ext cx="936645" cy="6857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dirty="0"/>
              <a:t>Funding Support Required </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Wingdings" panose="05000000000000000000" pitchFamily="2" charset="2"/>
              <a:buChar char="§"/>
              <a:defRPr/>
            </a:pPr>
            <a:r>
              <a:rPr lang="en-GB" dirty="0">
                <a:solidFill>
                  <a:schemeClr val="bg1">
                    <a:lumMod val="65000"/>
                  </a:schemeClr>
                </a:solidFill>
              </a:rPr>
              <a:t>Put down the cost structure required to implement the idea/making prototype/MVP</a:t>
            </a:r>
          </a:p>
        </p:txBody>
      </p:sp>
      <p:sp>
        <p:nvSpPr>
          <p:cNvPr id="4" name="Date Placeholder 3"/>
          <p:cNvSpPr>
            <a:spLocks noGrp="1"/>
          </p:cNvSpPr>
          <p:nvPr>
            <p:ph type="dt" sz="quarter" idx="10"/>
          </p:nvPr>
        </p:nvSpPr>
        <p:spPr/>
        <p:txBody>
          <a:bodyPr/>
          <a:lstStyle/>
          <a:p>
            <a:pPr>
              <a:defRPr/>
            </a:pPr>
            <a:fld id="{CE24842A-1391-43E4-8794-16B10A6685D6}" type="datetime1">
              <a:rPr lang="en-US"/>
              <a:pPr>
                <a:defRPr/>
              </a:pPr>
              <a:t>8/1/2020</a:t>
            </a:fld>
            <a:endParaRPr lang="en-US"/>
          </a:p>
        </p:txBody>
      </p:sp>
      <p:sp>
        <p:nvSpPr>
          <p:cNvPr id="11269" name="Slide Number Placeholder 4"/>
          <p:cNvSpPr>
            <a:spLocks noGrp="1"/>
          </p:cNvSpPr>
          <p:nvPr>
            <p:ph type="sldNum" sz="quarter" idx="12"/>
          </p:nvPr>
        </p:nvSpPr>
        <p:spPr bwMode="auto">
          <a:noFill/>
          <a:ln>
            <a:miter lim="800000"/>
            <a:headEnd/>
            <a:tailEnd/>
          </a:ln>
        </p:spPr>
        <p:txBody>
          <a:bodyPr/>
          <a:lstStyle/>
          <a:p>
            <a:fld id="{FAECB483-C4D3-4B87-906A-E11E359CB599}" type="slidenum">
              <a:rPr lang="en-US" altLang="en-US" smtClean="0"/>
              <a:pPr/>
              <a:t>8</a:t>
            </a:fld>
            <a:endParaRPr lang="en-US" altLang="en-US"/>
          </a:p>
        </p:txBody>
      </p:sp>
      <p:sp>
        <p:nvSpPr>
          <p:cNvPr id="6" name="Footer Placeholder 5"/>
          <p:cNvSpPr>
            <a:spLocks noGrp="1"/>
          </p:cNvSpPr>
          <p:nvPr>
            <p:ph type="ftr" sz="quarter" idx="11"/>
          </p:nvPr>
        </p:nvSpPr>
        <p:spPr/>
        <p:txBody>
          <a:bodyPr/>
          <a:lstStyle/>
          <a:p>
            <a:pPr>
              <a:defRPr/>
            </a:pPr>
            <a:r>
              <a:rPr lang="en-US"/>
              <a:t>Title of project</a:t>
            </a:r>
          </a:p>
        </p:txBody>
      </p:sp>
      <p:pic>
        <p:nvPicPr>
          <p:cNvPr id="7" name="Picture 7" descr="F:\backup-15-03-2019\Downloads\RCOEM TBI logo.jpg"/>
          <p:cNvPicPr>
            <a:picLocks noChangeAspect="1" noChangeArrowheads="1"/>
          </p:cNvPicPr>
          <p:nvPr/>
        </p:nvPicPr>
        <p:blipFill>
          <a:blip r:embed="rId2"/>
          <a:srcRect/>
          <a:stretch>
            <a:fillRect/>
          </a:stretch>
        </p:blipFill>
        <p:spPr bwMode="auto">
          <a:xfrm>
            <a:off x="8207354" y="1"/>
            <a:ext cx="936645" cy="68579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200" dirty="0"/>
              <a:t>Current Development Status of Innovation</a:t>
            </a:r>
          </a:p>
        </p:txBody>
      </p:sp>
      <p:sp>
        <p:nvSpPr>
          <p:cNvPr id="3" name="Content Placeholder 2"/>
          <p:cNvSpPr>
            <a:spLocks noGrp="1"/>
          </p:cNvSpPr>
          <p:nvPr>
            <p:ph idx="1"/>
          </p:nvPr>
        </p:nvSpPr>
        <p:spPr/>
        <p:txBody>
          <a:bodyPr rtlCol="0">
            <a:normAutofit/>
          </a:bodyPr>
          <a:lstStyle/>
          <a:p>
            <a:pPr eaLnBrk="1" hangingPunct="1">
              <a:defRPr/>
            </a:pPr>
            <a:r>
              <a:rPr lang="en-US" dirty="0">
                <a:solidFill>
                  <a:schemeClr val="bg1">
                    <a:lumMod val="50000"/>
                  </a:schemeClr>
                </a:solidFill>
              </a:rPr>
              <a:t>What is the current development status</a:t>
            </a:r>
          </a:p>
          <a:p>
            <a:pPr eaLnBrk="1" hangingPunct="1">
              <a:defRPr/>
            </a:pPr>
            <a:r>
              <a:rPr lang="en-US" dirty="0">
                <a:solidFill>
                  <a:schemeClr val="bg1">
                    <a:lumMod val="50000"/>
                  </a:schemeClr>
                </a:solidFill>
              </a:rPr>
              <a:t>Time period in months required for innovation to be completely developed for field testing/ intended end –user</a:t>
            </a:r>
          </a:p>
          <a:p>
            <a:pPr eaLnBrk="1" hangingPunct="1">
              <a:defRPr/>
            </a:pPr>
            <a:r>
              <a:rPr lang="en-US" dirty="0">
                <a:solidFill>
                  <a:schemeClr val="bg1">
                    <a:lumMod val="50000"/>
                  </a:schemeClr>
                </a:solidFill>
              </a:rPr>
              <a:t>Prototyping Detail (If any)</a:t>
            </a:r>
          </a:p>
          <a:p>
            <a:pPr eaLnBrk="1" hangingPunct="1">
              <a:defRPr/>
            </a:pPr>
            <a:r>
              <a:rPr lang="en-US" dirty="0">
                <a:solidFill>
                  <a:schemeClr val="bg1">
                    <a:lumMod val="50000"/>
                  </a:schemeClr>
                </a:solidFill>
              </a:rPr>
              <a:t>Objective of prototype making. </a:t>
            </a:r>
          </a:p>
        </p:txBody>
      </p:sp>
      <p:sp>
        <p:nvSpPr>
          <p:cNvPr id="4" name="Date Placeholder 3"/>
          <p:cNvSpPr>
            <a:spLocks noGrp="1"/>
          </p:cNvSpPr>
          <p:nvPr>
            <p:ph type="dt" sz="quarter" idx="10"/>
          </p:nvPr>
        </p:nvSpPr>
        <p:spPr/>
        <p:txBody>
          <a:bodyPr/>
          <a:lstStyle/>
          <a:p>
            <a:pPr>
              <a:defRPr/>
            </a:pPr>
            <a:fld id="{47EE1F36-F481-4E8D-8890-FAF1464790CC}" type="datetime1">
              <a:rPr lang="en-US" smtClean="0"/>
              <a:pPr>
                <a:defRPr/>
              </a:pPr>
              <a:t>8/1/2020</a:t>
            </a:fld>
            <a:endParaRPr lang="en-US"/>
          </a:p>
        </p:txBody>
      </p:sp>
      <p:sp>
        <p:nvSpPr>
          <p:cNvPr id="5" name="Footer Placeholder 4"/>
          <p:cNvSpPr>
            <a:spLocks noGrp="1"/>
          </p:cNvSpPr>
          <p:nvPr>
            <p:ph type="ftr" sz="quarter" idx="11"/>
          </p:nvPr>
        </p:nvSpPr>
        <p:spPr/>
        <p:txBody>
          <a:bodyPr/>
          <a:lstStyle/>
          <a:p>
            <a:pPr>
              <a:defRPr/>
            </a:pPr>
            <a:r>
              <a:rPr lang="en-US"/>
              <a:t>Title of project</a:t>
            </a:r>
          </a:p>
        </p:txBody>
      </p:sp>
      <p:sp>
        <p:nvSpPr>
          <p:cNvPr id="12294" name="Slide Number Placeholder 5"/>
          <p:cNvSpPr>
            <a:spLocks noGrp="1"/>
          </p:cNvSpPr>
          <p:nvPr>
            <p:ph type="sldNum" sz="quarter" idx="12"/>
          </p:nvPr>
        </p:nvSpPr>
        <p:spPr bwMode="auto">
          <a:noFill/>
          <a:ln>
            <a:miter lim="800000"/>
            <a:headEnd/>
            <a:tailEnd/>
          </a:ln>
        </p:spPr>
        <p:txBody>
          <a:bodyPr/>
          <a:lstStyle/>
          <a:p>
            <a:fld id="{C24A6A28-C5F8-4204-87ED-71D9DC35AE5E}" type="slidenum">
              <a:rPr lang="en-US" altLang="en-US" smtClean="0"/>
              <a:pPr/>
              <a:t>9</a:t>
            </a:fld>
            <a:endParaRPr lang="en-US" altLang="en-US"/>
          </a:p>
        </p:txBody>
      </p:sp>
      <p:pic>
        <p:nvPicPr>
          <p:cNvPr id="7" name="Picture 7" descr="F:\backup-15-03-2019\Downloads\RCOEM TBI logo.jpg"/>
          <p:cNvPicPr>
            <a:picLocks noChangeAspect="1" noChangeArrowheads="1"/>
          </p:cNvPicPr>
          <p:nvPr/>
        </p:nvPicPr>
        <p:blipFill>
          <a:blip r:embed="rId2"/>
          <a:srcRect/>
          <a:stretch>
            <a:fillRect/>
          </a:stretch>
        </p:blipFill>
        <p:spPr bwMode="auto">
          <a:xfrm>
            <a:off x="8207354" y="1"/>
            <a:ext cx="936645" cy="6857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TotalTime>
  <Words>537</Words>
  <Application>Microsoft Office PowerPoint</Application>
  <PresentationFormat>On-screen Show (4:3)</PresentationFormat>
  <Paragraphs>116</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MS PGothic</vt:lpstr>
      <vt:lpstr>MS PGothic</vt:lpstr>
      <vt:lpstr>Arial</vt:lpstr>
      <vt:lpstr>Book Antiqua</vt:lpstr>
      <vt:lpstr>Calibri</vt:lpstr>
      <vt:lpstr>Calibri Light</vt:lpstr>
      <vt:lpstr>Century Schoolbook</vt:lpstr>
      <vt:lpstr>Wingdings</vt:lpstr>
      <vt:lpstr>Office Theme</vt:lpstr>
      <vt:lpstr>Thermo-Medico Patient Mattress cum Blanket</vt:lpstr>
      <vt:lpstr>Market Pain</vt:lpstr>
      <vt:lpstr>Technology/Process Solution</vt:lpstr>
      <vt:lpstr>Value Proposition </vt:lpstr>
      <vt:lpstr>Market </vt:lpstr>
      <vt:lpstr>COMPETITORS</vt:lpstr>
      <vt:lpstr>Channels (Marketing)</vt:lpstr>
      <vt:lpstr>Funding Support Required </vt:lpstr>
      <vt:lpstr>Current Development Status of Innovation</vt:lpstr>
      <vt:lpstr>Team</vt:lpstr>
      <vt:lpstr>Detailed Solution Idea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Ramya</dc:creator>
  <cp:lastModifiedBy>GOYAL</cp:lastModifiedBy>
  <cp:revision>103</cp:revision>
  <dcterms:created xsi:type="dcterms:W3CDTF">2013-10-08T05:48:54Z</dcterms:created>
  <dcterms:modified xsi:type="dcterms:W3CDTF">2020-08-01T14:41:53Z</dcterms:modified>
</cp:coreProperties>
</file>