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0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6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6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7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9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4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27B3-0772-42B0-B891-91722A9ECA40}" type="datetimeFigureOut">
              <a:rPr lang="ko-KR" altLang="en-US" smtClean="0"/>
              <a:t>2024-02-09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4D86-8718-40B4-87DD-3C4160935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015" y="158261"/>
            <a:ext cx="915507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실험설계 협업 시 가이드라인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타겟</a:t>
            </a:r>
            <a:r>
              <a:rPr lang="en-US" altLang="ko-KR" sz="1200" dirty="0" smtClean="0"/>
              <a:t>(y1, y2, y3, y4..) </a:t>
            </a:r>
            <a:r>
              <a:rPr lang="ko-KR" altLang="en-US" sz="1200" dirty="0" smtClean="0"/>
              <a:t>범위 및 확보 순서 파악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en-US" altLang="ko-KR" sz="1200" dirty="0" err="1" smtClean="0"/>
              <a:t>wer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확보 후 </a:t>
            </a:r>
            <a:r>
              <a:rPr lang="en-US" altLang="ko-KR" sz="1200" dirty="0" err="1" smtClean="0"/>
              <a:t>unif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확보 실험 진행한다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등</a:t>
            </a:r>
            <a:endParaRPr lang="en-US" altLang="ko-KR" sz="1200" dirty="0" smtClean="0"/>
          </a:p>
          <a:p>
            <a:r>
              <a:rPr lang="en-US" altLang="ko-KR" sz="1200" dirty="0" smtClean="0"/>
              <a:t>  - </a:t>
            </a:r>
            <a:r>
              <a:rPr lang="ko-KR" altLang="en-US" sz="1200" dirty="0" smtClean="0"/>
              <a:t>일반적으로 </a:t>
            </a:r>
            <a:r>
              <a:rPr lang="en-US" altLang="ko-KR" sz="1200" dirty="0" smtClean="0"/>
              <a:t>UNIF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Teaching, h/w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변경해서 </a:t>
            </a:r>
            <a:r>
              <a:rPr lang="en-US" altLang="ko-KR" sz="1200" dirty="0" smtClean="0"/>
              <a:t>fine tuning </a:t>
            </a:r>
            <a:r>
              <a:rPr lang="ko-KR" altLang="en-US" sz="1200" dirty="0" smtClean="0"/>
              <a:t>하니까 </a:t>
            </a:r>
            <a:r>
              <a:rPr lang="en-US" altLang="ko-KR" sz="1200" dirty="0" err="1" smtClean="0"/>
              <a:t>wer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str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선순위</a:t>
            </a:r>
            <a:r>
              <a:rPr lang="ko-KR" altLang="en-US" sz="1200" dirty="0" smtClean="0"/>
              <a:t> 타겟으로 잡는다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2) Split </a:t>
            </a:r>
            <a:r>
              <a:rPr lang="ko-KR" altLang="en-US" sz="1200" dirty="0" smtClean="0"/>
              <a:t>평가 시작하면 공정실무자들은 </a:t>
            </a:r>
            <a:r>
              <a:rPr lang="en-US" altLang="ko-KR" sz="1200" dirty="0" smtClean="0"/>
              <a:t>OFAT </a:t>
            </a:r>
            <a:r>
              <a:rPr lang="ko-KR" altLang="en-US" sz="1200" dirty="0" smtClean="0"/>
              <a:t>방식 실험 진행할 것임</a:t>
            </a:r>
            <a:r>
              <a:rPr lang="en-US" altLang="ko-KR" sz="1200" dirty="0" smtClean="0"/>
              <a:t>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OFAT(changing One Factor At a Time)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선택사항 </a:t>
            </a:r>
            <a:r>
              <a:rPr lang="en-US" altLang="ko-KR" sz="1200" dirty="0" smtClean="0"/>
              <a:t>1) OFAT </a:t>
            </a:r>
            <a:r>
              <a:rPr lang="ko-KR" altLang="en-US" sz="1200" dirty="0" smtClean="0"/>
              <a:t>방식의 실험을 하지 말자고 설득한다 </a:t>
            </a:r>
            <a:r>
              <a:rPr lang="en-US" altLang="ko-KR" sz="1200" dirty="0" smtClean="0"/>
              <a:t>-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링크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설득방법</a:t>
            </a:r>
            <a:r>
              <a:rPr lang="en-US" altLang="ko-KR" sz="1200" dirty="0" smtClean="0"/>
              <a:t>+</a:t>
            </a:r>
            <a:r>
              <a:rPr lang="ko-KR" altLang="en-US" sz="1200" dirty="0" err="1" smtClean="0"/>
              <a:t>대안실험법</a:t>
            </a:r>
            <a:r>
              <a:rPr lang="ko-KR" altLang="en-US" sz="1200" dirty="0" smtClean="0"/>
              <a:t> 적음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- </a:t>
            </a:r>
            <a:r>
              <a:rPr lang="ko-KR" altLang="en-US" sz="1200" dirty="0" smtClean="0"/>
              <a:t>선택사항 </a:t>
            </a:r>
            <a:r>
              <a:rPr lang="en-US" altLang="ko-KR" sz="1200" dirty="0" smtClean="0"/>
              <a:t>2) </a:t>
            </a:r>
            <a:r>
              <a:rPr lang="ko-KR" altLang="en-US" sz="1200" dirty="0" smtClean="0"/>
              <a:t>실무자들이 실험 계획 알아서 할 경우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- </a:t>
            </a:r>
            <a:r>
              <a:rPr lang="ko-KR" altLang="en-US" sz="1200" dirty="0" err="1" smtClean="0"/>
              <a:t>인자간의</a:t>
            </a:r>
            <a:r>
              <a:rPr lang="ko-KR" altLang="en-US" sz="1200" dirty="0" smtClean="0"/>
              <a:t> 교호작용 </a:t>
            </a:r>
            <a:r>
              <a:rPr lang="ko-KR" altLang="en-US" sz="1200" dirty="0" err="1" smtClean="0"/>
              <a:t>떄문에</a:t>
            </a:r>
            <a:r>
              <a:rPr lang="ko-KR" altLang="en-US" sz="1200" dirty="0" smtClean="0"/>
              <a:t> 뭐가 </a:t>
            </a:r>
            <a:r>
              <a:rPr lang="en-US" altLang="ko-KR" sz="1200" dirty="0" smtClean="0"/>
              <a:t>y </a:t>
            </a:r>
            <a:r>
              <a:rPr lang="ko-KR" altLang="en-US" sz="1200" dirty="0" smtClean="0"/>
              <a:t>값의 주 영향 인자인지 파악해야 함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링크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교호작용 없애는 실험 영역 추천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      </a:t>
            </a:r>
            <a:endParaRPr lang="en-US" altLang="ko-KR" sz="1200" dirty="0"/>
          </a:p>
          <a:p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arenR" startAt="3"/>
            </a:pPr>
            <a:r>
              <a:rPr lang="ko-KR" altLang="en-US" sz="1200" dirty="0" smtClean="0"/>
              <a:t>데이터가 어느정도 쌓이면 인자 별 </a:t>
            </a:r>
            <a:r>
              <a:rPr lang="ko-KR" altLang="en-US" sz="1200" dirty="0" err="1" smtClean="0"/>
              <a:t>영향성</a:t>
            </a:r>
            <a:r>
              <a:rPr lang="ko-KR" altLang="en-US" sz="1200" dirty="0" smtClean="0"/>
              <a:t> 분석 해야함</a:t>
            </a:r>
            <a:endParaRPr lang="en-US" altLang="ko-KR" sz="1200" dirty="0" smtClean="0"/>
          </a:p>
          <a:p>
            <a:r>
              <a:rPr lang="en-US" altLang="ko-KR" sz="1200" dirty="0" smtClean="0"/>
              <a:t>  - </a:t>
            </a:r>
            <a:r>
              <a:rPr lang="ko-KR" altLang="en-US" sz="1200" dirty="0" smtClean="0"/>
              <a:t>교호작용 존재하는 데이터인경우 </a:t>
            </a:r>
            <a:r>
              <a:rPr lang="en-US" altLang="ko-KR" sz="1200" dirty="0" smtClean="0"/>
              <a:t>--&gt; </a:t>
            </a:r>
            <a:r>
              <a:rPr lang="ko-KR" altLang="en-US" sz="1200" dirty="0" smtClean="0"/>
              <a:t>의사결정나무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endParaRPr lang="en-US" altLang="ko-KR" sz="1200" dirty="0" smtClean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4700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1015" y="158261"/>
            <a:ext cx="4659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예측모델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다항회귀식을 만든다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-- &gt; </a:t>
            </a:r>
            <a:r>
              <a:rPr lang="ko-KR" altLang="en-US" sz="1200" dirty="0" err="1" smtClean="0"/>
              <a:t>여러방법</a:t>
            </a:r>
            <a:r>
              <a:rPr lang="ko-KR" altLang="en-US" sz="1200" dirty="0" smtClean="0"/>
              <a:t> 알아서 선택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다항회귀식의 타겟이 존재하는 </a:t>
            </a:r>
            <a:r>
              <a:rPr lang="en-US" altLang="ko-KR" sz="1200" dirty="0" smtClean="0"/>
              <a:t>parameter </a:t>
            </a:r>
            <a:r>
              <a:rPr lang="ko-KR" altLang="en-US" sz="1200" dirty="0" smtClean="0"/>
              <a:t>영역 계산 </a:t>
            </a:r>
            <a:r>
              <a:rPr lang="en-US" altLang="ko-KR" sz="1200" dirty="0" smtClean="0"/>
              <a:t>- &gt; </a:t>
            </a:r>
            <a:r>
              <a:rPr lang="en-US" altLang="ko-KR" sz="1200" dirty="0" err="1" smtClean="0"/>
              <a:t>lmfit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8676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394" y="776654"/>
            <a:ext cx="2836985" cy="2063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90" y="1014420"/>
            <a:ext cx="2652141" cy="19468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659" y="3033347"/>
            <a:ext cx="322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실험영역</a:t>
            </a:r>
            <a:r>
              <a:rPr lang="en-US" altLang="ko-KR" dirty="0" smtClean="0"/>
              <a:t>(OFAT method)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3974123" y="1529862"/>
            <a:ext cx="518746" cy="278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47888" y="30333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 실험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168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100do</dc:creator>
  <cp:lastModifiedBy>100do</cp:lastModifiedBy>
  <cp:revision>12</cp:revision>
  <dcterms:created xsi:type="dcterms:W3CDTF">2024-02-08T04:51:48Z</dcterms:created>
  <dcterms:modified xsi:type="dcterms:W3CDTF">2024-02-10T01:47:19Z</dcterms:modified>
</cp:coreProperties>
</file>