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oZNHwVRcgXOX65yTGACmRPYmw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0" y="0"/>
            <a:ext cx="9143999" cy="694800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24625" y="998376"/>
            <a:ext cx="8261558" cy="5150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/>
        </p:nvSpPr>
        <p:spPr>
          <a:xfrm>
            <a:off x="8473859" y="6543674"/>
            <a:ext cx="6701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3373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2337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/>
          <p:nvPr/>
        </p:nvSpPr>
        <p:spPr>
          <a:xfrm>
            <a:off x="0" y="0"/>
            <a:ext cx="9144000" cy="952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5"/>
          <p:cNvCxnSpPr/>
          <p:nvPr/>
        </p:nvCxnSpPr>
        <p:spPr>
          <a:xfrm>
            <a:off x="-2" y="952499"/>
            <a:ext cx="9144002" cy="0"/>
          </a:xfrm>
          <a:prstGeom prst="straightConnector1">
            <a:avLst/>
          </a:prstGeom>
          <a:noFill/>
          <a:ln cap="flat" cmpd="sng" w="9525">
            <a:solidFill>
              <a:srgbClr val="323F4F">
                <a:alpha val="24705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5"/>
          <p:cNvSpPr/>
          <p:nvPr/>
        </p:nvSpPr>
        <p:spPr>
          <a:xfrm>
            <a:off x="-2" y="-1"/>
            <a:ext cx="292965" cy="9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5"/>
          <p:cNvSpPr/>
          <p:nvPr/>
        </p:nvSpPr>
        <p:spPr>
          <a:xfrm>
            <a:off x="0" y="6804000"/>
            <a:ext cx="9144000" cy="54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5"/>
          <p:cNvSpPr txBox="1"/>
          <p:nvPr/>
        </p:nvSpPr>
        <p:spPr>
          <a:xfrm>
            <a:off x="298449" y="57569"/>
            <a:ext cx="41870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Ⅰ. </a:t>
            </a:r>
            <a:endParaRPr b="1" sz="10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0152D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0152D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0152D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0152D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0152D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0152D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0152D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0152D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0152D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0" name="Google Shape;90;p25"/>
          <p:cNvGrpSpPr/>
          <p:nvPr/>
        </p:nvGrpSpPr>
        <p:grpSpPr>
          <a:xfrm rot="5400000">
            <a:off x="-69230" y="444485"/>
            <a:ext cx="431420" cy="54000"/>
            <a:chOff x="358774" y="265509"/>
            <a:chExt cx="431420" cy="54000"/>
          </a:xfrm>
        </p:grpSpPr>
        <p:sp>
          <p:nvSpPr>
            <p:cNvPr id="91" name="Google Shape;91;p25"/>
            <p:cNvSpPr/>
            <p:nvPr/>
          </p:nvSpPr>
          <p:spPr>
            <a:xfrm>
              <a:off x="358774" y="265509"/>
              <a:ext cx="54000" cy="5400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5"/>
            <p:cNvSpPr/>
            <p:nvPr/>
          </p:nvSpPr>
          <p:spPr>
            <a:xfrm>
              <a:off x="453129" y="265509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5"/>
            <p:cNvSpPr/>
            <p:nvPr/>
          </p:nvSpPr>
          <p:spPr>
            <a:xfrm>
              <a:off x="547484" y="265509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5"/>
            <p:cNvSpPr/>
            <p:nvPr/>
          </p:nvSpPr>
          <p:spPr>
            <a:xfrm>
              <a:off x="641839" y="265509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5"/>
            <p:cNvSpPr/>
            <p:nvPr/>
          </p:nvSpPr>
          <p:spPr>
            <a:xfrm>
              <a:off x="736194" y="265509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5"/>
          <p:cNvSpPr txBox="1"/>
          <p:nvPr/>
        </p:nvSpPr>
        <p:spPr>
          <a:xfrm>
            <a:off x="556660" y="57464"/>
            <a:ext cx="96693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 txBox="1"/>
          <p:nvPr/>
        </p:nvSpPr>
        <p:spPr>
          <a:xfrm>
            <a:off x="8473859" y="6543674"/>
            <a:ext cx="6701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jetbrains.com/ko-kr/pycharm/download/?section=window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6.png"/><Relationship Id="rId4" Type="http://schemas.openxmlformats.org/officeDocument/2006/relationships/image" Target="../media/image43.png"/><Relationship Id="rId5" Type="http://schemas.openxmlformats.org/officeDocument/2006/relationships/image" Target="../media/image45.png"/><Relationship Id="rId6" Type="http://schemas.openxmlformats.org/officeDocument/2006/relationships/image" Target="../media/image47.png"/><Relationship Id="rId7" Type="http://schemas.openxmlformats.org/officeDocument/2006/relationships/image" Target="../media/image49.png"/><Relationship Id="rId8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48.png"/><Relationship Id="rId5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hyperlink" Target="https://www.anaconda.com/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44.png"/><Relationship Id="rId6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PyCharm 설치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380418" y="1765711"/>
            <a:ext cx="48009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https://www.jetbrains.com/ko-kr/pycharm/download/?section=windows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접속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38" y="3540510"/>
            <a:ext cx="8324924" cy="27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412" y="907566"/>
            <a:ext cx="4273999" cy="24141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226223" y="954220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215454" y="1719056"/>
            <a:ext cx="4192957" cy="79687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546266" y="5115643"/>
            <a:ext cx="853327" cy="40807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864813" y="890546"/>
            <a:ext cx="1877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Pycharm 검색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499612" y="5611912"/>
            <a:ext cx="189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다운로드 진행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Conda 가상환경 구축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2023511" y="1687986"/>
            <a:ext cx="1954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실습 파일 실행</a:t>
            </a:r>
            <a:endParaRPr/>
          </a:p>
        </p:txBody>
      </p:sp>
      <p:pic>
        <p:nvPicPr>
          <p:cNvPr id="270" name="Google Shape;2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967" y="2112775"/>
            <a:ext cx="4348066" cy="350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4487" y="3169442"/>
            <a:ext cx="2522256" cy="20814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10"/>
          <p:cNvCxnSpPr/>
          <p:nvPr/>
        </p:nvCxnSpPr>
        <p:spPr>
          <a:xfrm rot="10800000">
            <a:off x="5563961" y="5250845"/>
            <a:ext cx="800101" cy="24735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0"/>
          <p:cNvCxnSpPr/>
          <p:nvPr/>
        </p:nvCxnSpPr>
        <p:spPr>
          <a:xfrm rot="10800000">
            <a:off x="6278336" y="5250845"/>
            <a:ext cx="467700" cy="25211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10"/>
          <p:cNvSpPr txBox="1"/>
          <p:nvPr/>
        </p:nvSpPr>
        <p:spPr>
          <a:xfrm>
            <a:off x="2023511" y="5727638"/>
            <a:ext cx="553243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왼쪽 하단의 no Interpreter(or Python 3.xx) 눌러서 구축한 가상환경으로 접속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(Python Interpreter에 가상환경이 없다면 다음 페이지 진행 후 접속)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Conda 가상환경 구축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98" y="782060"/>
            <a:ext cx="1668375" cy="19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252" y="1068585"/>
            <a:ext cx="1509570" cy="278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942081"/>
            <a:ext cx="4215181" cy="199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6">
            <a:alphaModFix/>
          </a:blip>
          <a:srcRect b="0" l="6628" r="0" t="0"/>
          <a:stretch/>
        </p:blipFill>
        <p:spPr>
          <a:xfrm>
            <a:off x="7348671" y="1563825"/>
            <a:ext cx="1438510" cy="137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1"/>
          <p:cNvPicPr preferRelativeResize="0"/>
          <p:nvPr/>
        </p:nvPicPr>
        <p:blipFill rotWithShape="1">
          <a:blip r:embed="rId7">
            <a:alphaModFix/>
          </a:blip>
          <a:srcRect b="12350" l="0" r="0" t="0"/>
          <a:stretch/>
        </p:blipFill>
        <p:spPr>
          <a:xfrm>
            <a:off x="208116" y="4297904"/>
            <a:ext cx="4074321" cy="234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61564" y="3564274"/>
            <a:ext cx="4000500" cy="308142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1"/>
          <p:cNvSpPr/>
          <p:nvPr/>
        </p:nvSpPr>
        <p:spPr>
          <a:xfrm>
            <a:off x="281897" y="781836"/>
            <a:ext cx="190543" cy="19516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760230" y="2252573"/>
            <a:ext cx="1183767" cy="14010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2073621" y="1132768"/>
            <a:ext cx="2172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– Settings 접속</a:t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4570231" y="1406351"/>
            <a:ext cx="984749" cy="9574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8186659" y="1342317"/>
            <a:ext cx="526590" cy="17167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1"/>
          <p:cNvSpPr/>
          <p:nvPr/>
        </p:nvSpPr>
        <p:spPr>
          <a:xfrm>
            <a:off x="7432278" y="1871866"/>
            <a:ext cx="1224041" cy="20839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1"/>
          <p:cNvCxnSpPr/>
          <p:nvPr/>
        </p:nvCxnSpPr>
        <p:spPr>
          <a:xfrm flipH="1">
            <a:off x="7348671" y="1501973"/>
            <a:ext cx="837988" cy="17167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11"/>
          <p:cNvCxnSpPr/>
          <p:nvPr/>
        </p:nvCxnSpPr>
        <p:spPr>
          <a:xfrm flipH="1">
            <a:off x="8143875" y="1514379"/>
            <a:ext cx="569374" cy="17167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11"/>
          <p:cNvSpPr/>
          <p:nvPr/>
        </p:nvSpPr>
        <p:spPr>
          <a:xfrm>
            <a:off x="1500787" y="4572001"/>
            <a:ext cx="791563" cy="17018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815442" y="4761230"/>
            <a:ext cx="791563" cy="22351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760230" y="6075940"/>
            <a:ext cx="2078220" cy="22351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 txBox="1"/>
          <p:nvPr/>
        </p:nvSpPr>
        <p:spPr>
          <a:xfrm>
            <a:off x="1238634" y="4420733"/>
            <a:ext cx="312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560141" y="4728211"/>
            <a:ext cx="312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494132" y="6042218"/>
            <a:ext cx="312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8493910" y="6381750"/>
            <a:ext cx="324818" cy="20663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7790080" y="6394450"/>
            <a:ext cx="324818" cy="20663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8381119" y="6160959"/>
            <a:ext cx="312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7702258" y="6160959"/>
            <a:ext cx="312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 설치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31" y="1179732"/>
            <a:ext cx="4136903" cy="239685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2"/>
          <p:cNvSpPr/>
          <p:nvPr/>
        </p:nvSpPr>
        <p:spPr>
          <a:xfrm>
            <a:off x="2333955" y="2581594"/>
            <a:ext cx="1014435" cy="17487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-70966" y="741064"/>
            <a:ext cx="4544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Anaconda Prompt 관리자 권한으로 실행</a:t>
            </a:r>
            <a:endParaRPr/>
          </a:p>
        </p:txBody>
      </p:sp>
      <p:pic>
        <p:nvPicPr>
          <p:cNvPr id="314" name="Google Shape;3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6751" y="1333884"/>
            <a:ext cx="2917434" cy="57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465" y="3753350"/>
            <a:ext cx="3562083" cy="151806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2"/>
          <p:cNvSpPr/>
          <p:nvPr/>
        </p:nvSpPr>
        <p:spPr>
          <a:xfrm>
            <a:off x="4665306" y="2087146"/>
            <a:ext cx="39748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conda activate myenv를 입력하여 가상환경 접속</a:t>
            </a:r>
            <a:endParaRPr/>
          </a:p>
        </p:txBody>
      </p:sp>
      <p:sp>
        <p:nvSpPr>
          <p:cNvPr id="317" name="Google Shape;317;p12"/>
          <p:cNvSpPr/>
          <p:nvPr/>
        </p:nvSpPr>
        <p:spPr>
          <a:xfrm>
            <a:off x="93306" y="5365202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 install "numpy&lt;1.24" scipy matplotlib casadi==3.6.5 opencv-python "moviepy&gt;=1.0.3" imageio imageio-ffmpeg mediapy "gymnasium[toy-text]&gt;=0.29" torch FuzzyTM scikit-learn seaborn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4584086" y="3840249"/>
            <a:ext cx="41372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하단에 있는 pip install – 을 입력하여 Package 설치</a:t>
            </a:r>
            <a:endParaRPr/>
          </a:p>
        </p:txBody>
      </p:sp>
      <p:sp>
        <p:nvSpPr>
          <p:cNvPr id="319" name="Google Shape;319;p12"/>
          <p:cNvSpPr/>
          <p:nvPr/>
        </p:nvSpPr>
        <p:spPr>
          <a:xfrm>
            <a:off x="93306" y="628853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conda install </a:t>
            </a:r>
            <a:r>
              <a:rPr lang="en-US" sz="1800">
                <a:solidFill>
                  <a:schemeClr val="dk1"/>
                </a:solidFill>
              </a:rPr>
              <a:t>-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conda-forge ffmpeg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52" y="1291360"/>
            <a:ext cx="9144000" cy="94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PyCha</a:t>
            </a: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rm 설치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8195210" y="1357619"/>
            <a:ext cx="27338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-8651" y="854909"/>
            <a:ext cx="2967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４. Pycharm 계정 회원가입</a:t>
            </a: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58" y="2625123"/>
            <a:ext cx="1726590" cy="276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1816" y="2693708"/>
            <a:ext cx="1913564" cy="3177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4849" y="2693708"/>
            <a:ext cx="1706967" cy="270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37286" y="3139229"/>
            <a:ext cx="1727563" cy="156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68786" y="2566613"/>
            <a:ext cx="1772892" cy="282749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/>
          <p:nvPr/>
        </p:nvSpPr>
        <p:spPr>
          <a:xfrm>
            <a:off x="741913" y="4712056"/>
            <a:ext cx="6576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1915440" y="4462596"/>
            <a:ext cx="1645501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672411" y="4077241"/>
            <a:ext cx="1676234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731548" y="5871197"/>
            <a:ext cx="3672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재학 중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학교 이메일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가입하기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PyCha</a:t>
            </a: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rm 설치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8151" y="1286260"/>
            <a:ext cx="3270318" cy="219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564" y="4082777"/>
            <a:ext cx="3416088" cy="228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7652" y="4082777"/>
            <a:ext cx="3358062" cy="228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307622" y="1286260"/>
            <a:ext cx="3275280" cy="219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54252" y="1286260"/>
            <a:ext cx="3243130" cy="219344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1803097" y="3237722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8221355" y="3237722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4964971" y="3237722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6569840" y="6109876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3211778" y="6109876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515" y="811350"/>
            <a:ext cx="4955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설치된 exe 파일을 실행한 후, 순서대로 진행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PyCha</a:t>
            </a: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rm Licenses 신청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06" y="923862"/>
            <a:ext cx="5889545" cy="230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2204" y="1176511"/>
            <a:ext cx="2881796" cy="160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035" y="3345021"/>
            <a:ext cx="4307572" cy="19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1758" y="5350731"/>
            <a:ext cx="4158126" cy="162314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/>
          <p:nvPr/>
        </p:nvSpPr>
        <p:spPr>
          <a:xfrm>
            <a:off x="3212019" y="1214232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3697212" y="1746586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4"/>
          <p:cNvCxnSpPr/>
          <p:nvPr/>
        </p:nvCxnSpPr>
        <p:spPr>
          <a:xfrm flipH="1" rot="10800000">
            <a:off x="4234660" y="1223563"/>
            <a:ext cx="2018213" cy="53235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4"/>
          <p:cNvCxnSpPr/>
          <p:nvPr/>
        </p:nvCxnSpPr>
        <p:spPr>
          <a:xfrm>
            <a:off x="4234660" y="1988877"/>
            <a:ext cx="2018213" cy="71700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4"/>
          <p:cNvSpPr/>
          <p:nvPr/>
        </p:nvSpPr>
        <p:spPr>
          <a:xfrm>
            <a:off x="6271535" y="2435900"/>
            <a:ext cx="707763" cy="31868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209045" y="4105468"/>
            <a:ext cx="3856037" cy="2687214"/>
          </a:xfrm>
          <a:prstGeom prst="roundRect">
            <a:avLst>
              <a:gd fmla="val 7332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4"/>
          <p:cNvCxnSpPr/>
          <p:nvPr/>
        </p:nvCxnSpPr>
        <p:spPr>
          <a:xfrm>
            <a:off x="3212019" y="1456216"/>
            <a:ext cx="507494" cy="29970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4"/>
          <p:cNvCxnSpPr/>
          <p:nvPr/>
        </p:nvCxnSpPr>
        <p:spPr>
          <a:xfrm>
            <a:off x="3758798" y="1456216"/>
            <a:ext cx="475862" cy="29970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4"/>
          <p:cNvSpPr/>
          <p:nvPr/>
        </p:nvSpPr>
        <p:spPr>
          <a:xfrm>
            <a:off x="5057680" y="4391820"/>
            <a:ext cx="41581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PyCharm 사이트 상단의 Education 항목에서 학생용 licenses 신청을 진행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재학중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학교 이메일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사용)</a:t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>
            <a:off x="57871" y="5038151"/>
            <a:ext cx="916290" cy="43853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5057680" y="5657889"/>
            <a:ext cx="41581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 후,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이메일을 수신하면 다음 단계 진행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PyCha</a:t>
            </a: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rm 실행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13734" r="12539" t="0"/>
          <a:stretch/>
        </p:blipFill>
        <p:spPr>
          <a:xfrm>
            <a:off x="130050" y="1442918"/>
            <a:ext cx="2203983" cy="23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3601" y="1442918"/>
            <a:ext cx="3041002" cy="232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3190" y="1468120"/>
            <a:ext cx="3180760" cy="22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6">
            <a:alphaModFix/>
          </a:blip>
          <a:srcRect b="0" l="2551" r="5714" t="8336"/>
          <a:stretch/>
        </p:blipFill>
        <p:spPr>
          <a:xfrm>
            <a:off x="7577138" y="2162175"/>
            <a:ext cx="1352550" cy="158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0050" y="4178929"/>
            <a:ext cx="3365929" cy="160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87872" y="4112286"/>
            <a:ext cx="4926078" cy="18761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 txBox="1"/>
          <p:nvPr/>
        </p:nvSpPr>
        <p:spPr>
          <a:xfrm>
            <a:off x="400" y="931080"/>
            <a:ext cx="4237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설치된 PyCharm 실행 후 순서대로 진행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506143" y="3089043"/>
            <a:ext cx="1397302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2643074" y="3331027"/>
            <a:ext cx="1928925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5094514" y="3537476"/>
            <a:ext cx="500758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5823859" y="3573011"/>
            <a:ext cx="213047" cy="17191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5"/>
          <p:cNvCxnSpPr/>
          <p:nvPr/>
        </p:nvCxnSpPr>
        <p:spPr>
          <a:xfrm flipH="1" rot="10800000">
            <a:off x="6033731" y="2203450"/>
            <a:ext cx="1605319" cy="136807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5"/>
          <p:cNvCxnSpPr/>
          <p:nvPr/>
        </p:nvCxnSpPr>
        <p:spPr>
          <a:xfrm flipH="1" rot="10800000">
            <a:off x="6003681" y="3686732"/>
            <a:ext cx="1638544" cy="6286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5"/>
          <p:cNvSpPr/>
          <p:nvPr/>
        </p:nvSpPr>
        <p:spPr>
          <a:xfrm>
            <a:off x="7648380" y="2559002"/>
            <a:ext cx="122891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190003" y="5184562"/>
            <a:ext cx="1499097" cy="33486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0" y="5915664"/>
            <a:ext cx="3608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licenses 취득한 계정으로 로그인</a:t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5595272" y="5050361"/>
            <a:ext cx="1729453" cy="62605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4084102" y="6034125"/>
            <a:ext cx="2916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licenses 적용된 것을 확인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6"/>
          <p:cNvPicPr preferRelativeResize="0"/>
          <p:nvPr/>
        </p:nvPicPr>
        <p:blipFill rotWithShape="1">
          <a:blip r:embed="rId3">
            <a:alphaModFix/>
          </a:blip>
          <a:srcRect b="35941" l="0" r="0" t="0"/>
          <a:stretch/>
        </p:blipFill>
        <p:spPr>
          <a:xfrm>
            <a:off x="84192" y="793826"/>
            <a:ext cx="5030734" cy="196193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Anaconda 설치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5114926" y="1794330"/>
            <a:ext cx="3832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접속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207173" y="925645"/>
            <a:ext cx="619540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196404" y="1757156"/>
            <a:ext cx="4604196" cy="99860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864813" y="890546"/>
            <a:ext cx="1980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anaconda 검색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-2360889" y="609160"/>
            <a:ext cx="189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다운로드 진행</a:t>
            </a:r>
            <a:endParaRPr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5">
            <a:alphaModFix/>
          </a:blip>
          <a:srcRect b="61756" l="0" r="0" t="0"/>
          <a:stretch/>
        </p:blipFill>
        <p:spPr>
          <a:xfrm>
            <a:off x="207173" y="2963779"/>
            <a:ext cx="8321327" cy="99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6">
            <a:alphaModFix/>
          </a:blip>
          <a:srcRect b="0" l="55752" r="0" t="4998"/>
          <a:stretch/>
        </p:blipFill>
        <p:spPr>
          <a:xfrm>
            <a:off x="13809" y="3719090"/>
            <a:ext cx="3682036" cy="253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24372" y="4281273"/>
            <a:ext cx="5281612" cy="165272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/>
          <p:nvPr/>
        </p:nvSpPr>
        <p:spPr>
          <a:xfrm>
            <a:off x="6064933" y="3161568"/>
            <a:ext cx="821642" cy="28648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453992" y="4842750"/>
            <a:ext cx="1412908" cy="4055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3865546" y="5176125"/>
            <a:ext cx="1735154" cy="75787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5773621" y="3124250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130575" y="4842750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 txBox="1"/>
          <p:nvPr/>
        </p:nvSpPr>
        <p:spPr>
          <a:xfrm>
            <a:off x="3589746" y="4806793"/>
            <a:ext cx="1964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다운로드 진행</a:t>
            </a:r>
            <a:endParaRPr/>
          </a:p>
        </p:txBody>
      </p:sp>
      <p:sp>
        <p:nvSpPr>
          <p:cNvPr id="212" name="Google Shape;212;p6"/>
          <p:cNvSpPr txBox="1"/>
          <p:nvPr/>
        </p:nvSpPr>
        <p:spPr>
          <a:xfrm>
            <a:off x="207173" y="6058353"/>
            <a:ext cx="3991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이때 회원가입 필요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(PyCharm과 달리 학교 이메일이 아니어도 무방)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설치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 txBox="1"/>
          <p:nvPr/>
        </p:nvSpPr>
        <p:spPr>
          <a:xfrm>
            <a:off x="515" y="811350"/>
            <a:ext cx="4955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설치된 exe 파일을 실행한 후, 순서대로 진행</a:t>
            </a:r>
            <a:endParaRPr/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543" y="1289546"/>
            <a:ext cx="3274649" cy="252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9543" y="3998309"/>
            <a:ext cx="3293963" cy="252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33" y="1289546"/>
            <a:ext cx="3241525" cy="252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33" y="3998309"/>
            <a:ext cx="3171460" cy="2524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7"/>
          <p:cNvSpPr/>
          <p:nvPr/>
        </p:nvSpPr>
        <p:spPr>
          <a:xfrm>
            <a:off x="2869860" y="3524168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7184685" y="3552743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2879385" y="6252399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7232310" y="6290499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설치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577" y="1040376"/>
            <a:ext cx="3199081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0127" y="1041532"/>
            <a:ext cx="3273921" cy="252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577" y="3887398"/>
            <a:ext cx="3241610" cy="252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0127" y="3887398"/>
            <a:ext cx="3241611" cy="25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8"/>
          <p:cNvSpPr/>
          <p:nvPr/>
        </p:nvSpPr>
        <p:spPr>
          <a:xfrm>
            <a:off x="2955585" y="3353186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7165635" y="3296036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2936534" y="6167858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7175160" y="6151641"/>
            <a:ext cx="546779" cy="24198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Conda 가상환경 구축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31" y="1085666"/>
            <a:ext cx="4136903" cy="239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9"/>
          <p:cNvPicPr preferRelativeResize="0"/>
          <p:nvPr/>
        </p:nvPicPr>
        <p:blipFill rotWithShape="1">
          <a:blip r:embed="rId4">
            <a:alphaModFix/>
          </a:blip>
          <a:srcRect b="15276" l="0" r="10194" t="0"/>
          <a:stretch/>
        </p:blipFill>
        <p:spPr>
          <a:xfrm>
            <a:off x="4618942" y="741450"/>
            <a:ext cx="4155698" cy="167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88" y="3657600"/>
            <a:ext cx="4524254" cy="273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7688" y="4956078"/>
            <a:ext cx="3480488" cy="97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9"/>
          <p:cNvPicPr preferRelativeResize="0"/>
          <p:nvPr/>
        </p:nvPicPr>
        <p:blipFill rotWithShape="1">
          <a:blip r:embed="rId7">
            <a:alphaModFix/>
          </a:blip>
          <a:srcRect b="29118" l="0" r="0" t="0"/>
          <a:stretch/>
        </p:blipFill>
        <p:spPr>
          <a:xfrm>
            <a:off x="5077688" y="3276600"/>
            <a:ext cx="3480488" cy="167947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9"/>
          <p:cNvSpPr/>
          <p:nvPr/>
        </p:nvSpPr>
        <p:spPr>
          <a:xfrm>
            <a:off x="2333955" y="2445607"/>
            <a:ext cx="1014435" cy="17487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-70966" y="741064"/>
            <a:ext cx="4544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Anaconda Prompt 관리자 권한으로 실행</a:t>
            </a:r>
            <a:endParaRPr/>
          </a:p>
        </p:txBody>
      </p:sp>
      <p:sp>
        <p:nvSpPr>
          <p:cNvPr id="255" name="Google Shape;255;p9"/>
          <p:cNvSpPr txBox="1"/>
          <p:nvPr/>
        </p:nvSpPr>
        <p:spPr>
          <a:xfrm>
            <a:off x="4618942" y="2378254"/>
            <a:ext cx="45784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conda create –n name python=3.11 입력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(name은 가상환경 이름으로 교안에서는 myenv로 진행)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30481" y="6396740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y 입력</a:t>
            </a:r>
            <a:endParaRPr/>
          </a:p>
        </p:txBody>
      </p:sp>
      <p:sp>
        <p:nvSpPr>
          <p:cNvPr id="257" name="Google Shape;257;p9"/>
          <p:cNvSpPr txBox="1"/>
          <p:nvPr/>
        </p:nvSpPr>
        <p:spPr>
          <a:xfrm>
            <a:off x="4953001" y="5989225"/>
            <a:ext cx="38785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conda activate myenv를 이용해 생성한 가상환경 활성화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base가 myenv로 변경되면 완료</a:t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1112829" y="5835390"/>
            <a:ext cx="235912" cy="18500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6908190" y="5120640"/>
            <a:ext cx="1450950" cy="22535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5088893" y="5381997"/>
            <a:ext cx="519427" cy="22535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28892" y="1098458"/>
            <a:ext cx="4042018" cy="1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9"/>
          <p:cNvSpPr/>
          <p:nvPr/>
        </p:nvSpPr>
        <p:spPr>
          <a:xfrm>
            <a:off x="6400800" y="1110396"/>
            <a:ext cx="2270110" cy="18185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2025-08-14T00:39:47Z</dcterms:created>
  <dc:creator>안재현</dc:creator>
</cp:coreProperties>
</file>