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300" d="100"/>
          <a:sy n="300" d="100"/>
        </p:scale>
        <p:origin x="-4866" y="-47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E6735-FA25-4A33-A0E5-6B45F0CA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015488-D31C-4C8C-8CB0-BDE156E7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8AF29-85AE-4A06-94A9-BBD04CF4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C3F60-65FA-4F26-8C11-5BD56CA6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6025B-2900-41C8-81ED-D750E1E2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9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A4FB-ABA6-45CA-B0F2-793FDE3E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4CCC2-486C-486A-B8B4-49242E179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6F3D-41A4-4204-B780-079C55B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E88F9-251B-4484-B4A7-BCF0ACCC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E8574-7D40-45DC-AB92-AF483272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5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42E0C-6A67-4788-9738-B939B9EB6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03449F-116B-41C9-9A81-A23ECA14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062D8-DCB1-4B7E-82B5-15E02206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B35F9-0C45-4A7A-BBCC-C61BD306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47555-92EF-4F0D-90F1-08F2B155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4FBDD-83D8-48BC-BD19-05A5C3E3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98934-E451-4EA6-B142-811C63EE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6DCED-72A4-42DF-8524-6ED640C4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D27A-0F95-4067-8B10-569E7956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6204D-AFD0-4E48-AFC0-EF923263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5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3C756-4145-4436-9899-DF837AE3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112B9-9D06-4B47-98DB-EA997751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CA970-31F5-4902-91B9-CB9AFA69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42C8F-806D-4414-9945-9C475AB7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84A00-1AD5-4079-A716-CB94D690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5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DE54-68D9-46DE-8ACE-1FD95418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FCF74-5F18-49B0-A6CA-833C09867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39B76-AE1C-408E-AD41-B2AFE87D5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BE50E-A4C2-4359-8E17-9C2B8D92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01912-F068-4A0E-86CB-B1847E5C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08E12-DF25-44D2-A48F-479CAA27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98E2-CBC0-49D6-8775-F040D79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76959-2966-43B4-B152-22AC6109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89C1D-24A5-467E-9E28-20C79117A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17DF74-2323-43FB-8BAC-0A3B2A068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47F522-3579-4F65-A7C6-121117609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86296-C9D0-48A2-B7A5-3BD07A4D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A2EAA8-3E3C-474C-BB8C-4DCFE75E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2123F1-E519-450F-902C-C38EFE9F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AF35A-AD4A-4BF7-BA84-01AB6AE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59768-6A13-4A49-A4C1-70A9EDFE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EA866-7F28-434C-83EB-AB579CCD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0E5161-1933-41E0-8125-C3081DC9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9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EFAC98-1777-46C8-859D-512A9C36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48921-205B-4974-BAD6-AFE67085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CAB6B-578D-4DF2-85F8-0AF981BC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3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8ED0-16CA-45F1-9EF0-C2AEF1A1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D5A5C-2D53-4332-9E6C-D58DC24D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DE825-2C15-43A5-A5E2-FDCD648B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EEE1F-109D-4654-BC12-F5464191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D79C5-F163-4A11-9D05-04C6B202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25193-3C2F-405E-89D6-9356CB22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8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3E7B9-B1F5-48F4-B645-AA7A2878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F9A7C0-EE3C-4FCF-B600-DA888EFD4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95018B-42AB-4F6F-9D6A-8458888DE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66E82D-561C-4178-A21F-075A1990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860C1-96DD-4E63-BF53-44557373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F61D-499D-4C7C-89E7-14256AC9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8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AA410A-9531-4FC5-8868-58A8874C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01B74-CECB-4CD3-B1C1-C25DECC4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E2BBB-CA33-4320-83FC-CB33CA9F0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6AEAA-A085-47D3-8365-06D116C507AD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CE22-799C-4DD7-8633-22954CE6A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587FF-4C4A-4AED-B743-26E1C9EA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1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EB8494-479A-4474-83AC-28985C3C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02" y="0"/>
            <a:ext cx="8784195" cy="685800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6ADEE49-B189-4687-AC26-DA80848DE7A6}"/>
              </a:ext>
            </a:extLst>
          </p:cNvPr>
          <p:cNvCxnSpPr>
            <a:cxnSpLocks/>
          </p:cNvCxnSpPr>
          <p:nvPr/>
        </p:nvCxnSpPr>
        <p:spPr>
          <a:xfrm>
            <a:off x="8178802" y="2460625"/>
            <a:ext cx="0" cy="35997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0A1072-8D92-4819-92FB-0F1E988905BC}"/>
              </a:ext>
            </a:extLst>
          </p:cNvPr>
          <p:cNvCxnSpPr>
            <a:cxnSpLocks/>
          </p:cNvCxnSpPr>
          <p:nvPr/>
        </p:nvCxnSpPr>
        <p:spPr>
          <a:xfrm>
            <a:off x="2917827" y="5848350"/>
            <a:ext cx="6846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23F44C7-8101-42A0-8AA6-9F2B38D66E27}"/>
              </a:ext>
            </a:extLst>
          </p:cNvPr>
          <p:cNvCxnSpPr>
            <a:cxnSpLocks/>
          </p:cNvCxnSpPr>
          <p:nvPr/>
        </p:nvCxnSpPr>
        <p:spPr>
          <a:xfrm flipV="1">
            <a:off x="2968625" y="2146300"/>
            <a:ext cx="0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F678492-6338-4D2E-9F3D-53486EDAD788}"/>
              </a:ext>
            </a:extLst>
          </p:cNvPr>
          <p:cNvCxnSpPr>
            <a:cxnSpLocks/>
          </p:cNvCxnSpPr>
          <p:nvPr/>
        </p:nvCxnSpPr>
        <p:spPr>
          <a:xfrm flipV="1">
            <a:off x="2968625" y="3171825"/>
            <a:ext cx="0" cy="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BEC4914-B7C3-4957-BBB2-A7B15CBCD03D}"/>
              </a:ext>
            </a:extLst>
          </p:cNvPr>
          <p:cNvCxnSpPr>
            <a:cxnSpLocks/>
          </p:cNvCxnSpPr>
          <p:nvPr/>
        </p:nvCxnSpPr>
        <p:spPr>
          <a:xfrm>
            <a:off x="8175627" y="6060281"/>
            <a:ext cx="41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B633B76-6FAB-457A-9554-4154A01D8027}"/>
              </a:ext>
            </a:extLst>
          </p:cNvPr>
          <p:cNvCxnSpPr>
            <a:cxnSpLocks/>
          </p:cNvCxnSpPr>
          <p:nvPr/>
        </p:nvCxnSpPr>
        <p:spPr>
          <a:xfrm flipV="1">
            <a:off x="2968625" y="5848350"/>
            <a:ext cx="0" cy="21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FAA0950-94C6-4D86-B6E9-451E315A92A1}"/>
              </a:ext>
            </a:extLst>
          </p:cNvPr>
          <p:cNvCxnSpPr/>
          <p:nvPr/>
        </p:nvCxnSpPr>
        <p:spPr>
          <a:xfrm>
            <a:off x="5191125" y="6022181"/>
            <a:ext cx="166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9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SJBAEK</dc:creator>
  <cp:lastModifiedBy>SJBAEK</cp:lastModifiedBy>
  <cp:revision>11</cp:revision>
  <dcterms:created xsi:type="dcterms:W3CDTF">2024-08-14T09:43:31Z</dcterms:created>
  <dcterms:modified xsi:type="dcterms:W3CDTF">2024-08-16T08:42:11Z</dcterms:modified>
</cp:coreProperties>
</file>