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>
        <p:scale>
          <a:sx n="200" d="100"/>
          <a:sy n="200" d="100"/>
        </p:scale>
        <p:origin x="-3348" y="-11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DE6735-FA25-4A33-A0E5-6B45F0CA36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C015488-D31C-4C8C-8CB0-BDE156E7FF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C8AF29-85AE-4A06-94A9-BBD04CF4B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DBC3F60-65FA-4F26-8C11-5BD56CA62F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6025B-2900-41C8-81ED-D750E1E24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7924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84A4FB-ABA6-45CA-B0F2-793FDE3E5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EE4CCC2-486C-486A-B8B4-49242E1799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E86F3D-41A4-4204-B780-079C55B0C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AE88F9-251B-4484-B4A7-BCF0ACCCB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1E8574-7D40-45DC-AB92-AF48327238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9539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3942E0C-6A67-4788-9738-B939B9EB6BC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D03449F-116B-41C9-9A81-A23ECA1436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F1062D8-DCB1-4B7E-82B5-15E02206B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48B35F9-0C45-4A7A-BBCC-C61BD3062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647555-92EF-4F0D-90F1-08F2B155C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3380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14FBDD-83D8-48BC-BD19-05A5C3E345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198934-E451-4EA6-B142-811C63EE0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5E6DCED-72A4-42DF-8524-6ED640C4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4AD27A-0F95-4067-8B10-569E7956C6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06204D-AFD0-4E48-AFC0-EF923263B0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5159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23C756-4145-4436-9899-DF837AE30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36112B9-9D06-4B47-98DB-EA997751F5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9CA970-31F5-4902-91B9-CB9AFA6986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2142C8F-806D-4414-9945-9C475AB7FA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2484A00-1AD5-4079-A716-CB94D69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2050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80DE54-68D9-46DE-8ACE-1FD954186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FCFCF74-5F18-49B0-A6CA-833C09867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2739B76-AE1C-408E-AD41-B2AFE87D59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9BE50E-A4C2-4359-8E17-9C2B8D9236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E001912-F068-4A0E-86CB-B1847E5CB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E908E12-DF25-44D2-A48F-479CAA274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96213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76798E2-CBC0-49D6-8775-F040D79323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376959-2966-43B4-B152-22AC61093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A589C1D-24A5-467E-9E28-20C79117AB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717DF74-2323-43FB-8BAC-0A3B2A068D0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47F522-3579-4F65-A7C6-1211176091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C086296-C9D0-48A2-B7A5-3BD07A4D2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A2EAA8-3E3C-474C-BB8C-4DCFE75E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52123F1-E519-450F-902C-C38EFE9F3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5150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CAF35A-AD4A-4BF7-BA84-01AB6AEC2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1759768-6A13-4A49-A4C1-70A9EDFE7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D1EA866-7F28-434C-83EB-AB579CCD4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B0E5161-1933-41E0-8125-C3081DC90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03978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6EFAC98-1777-46C8-859D-512A9C3602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DE48921-205B-4974-BAD6-AFE67085F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1CAB6B-578D-4DF2-85F8-0AF981BC2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77314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0F8ED0-16CA-45F1-9EF0-C2AEF1A16B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0D5A5C-2D53-4332-9E6C-D58DC24DA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5DE825-2C15-43A5-A5E2-FDCD648B91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4EEE1F-109D-4654-BC12-F54641916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BD79C5-F163-4A11-9D05-04C6B2026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ED25193-3C2F-405E-89D6-9356CB220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3282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A03E7B9-B1F5-48F4-B645-AA7A28785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26F9A7C0-EE3C-4FCF-B600-DA888EFD410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95018B-42AB-4F6F-9D6A-8458888DE0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B66E82D-561C-4178-A21F-075A1990A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4860C1-96DD-4E63-BF53-44557373F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CEDF61D-499D-4C7C-89E7-14256AC99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17896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9AA410A-9531-4FC5-8868-58A8874C1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ED01B74-CECB-4CD3-B1C1-C25DECC4DD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9E2BBB-CA33-4320-83FC-CB33CA9F03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6AEAA-A085-47D3-8365-06D116C507AD}" type="datetimeFigureOut">
              <a:rPr lang="ko-KR" altLang="en-US" smtClean="0"/>
              <a:t>2024-08-14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A2DCE22-799C-4DD7-8633-22954CE6A4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2587FF-4C4A-4AED-B743-26E1C9EA6A4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FED706-58CC-4402-9B87-11F62247855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41186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FBEB8494-479A-4474-83AC-28985C3C13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902" y="0"/>
            <a:ext cx="8784195" cy="6858000"/>
          </a:xfrm>
          <a:prstGeom prst="rect">
            <a:avLst/>
          </a:prstGeom>
        </p:spPr>
      </p:pic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E6ADEE49-B189-4687-AC26-DA80848DE7A6}"/>
              </a:ext>
            </a:extLst>
          </p:cNvPr>
          <p:cNvCxnSpPr>
            <a:cxnSpLocks/>
          </p:cNvCxnSpPr>
          <p:nvPr/>
        </p:nvCxnSpPr>
        <p:spPr>
          <a:xfrm flipV="1">
            <a:off x="8612106" y="3324225"/>
            <a:ext cx="0" cy="27320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6E0A1072-8D92-4819-92FB-0F1E988905BC}"/>
              </a:ext>
            </a:extLst>
          </p:cNvPr>
          <p:cNvCxnSpPr>
            <a:cxnSpLocks/>
          </p:cNvCxnSpPr>
          <p:nvPr/>
        </p:nvCxnSpPr>
        <p:spPr>
          <a:xfrm>
            <a:off x="2911477" y="3324225"/>
            <a:ext cx="68468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B23F44C7-8101-42A0-8AA6-9F2B38D66E27}"/>
              </a:ext>
            </a:extLst>
          </p:cNvPr>
          <p:cNvCxnSpPr>
            <a:cxnSpLocks/>
          </p:cNvCxnSpPr>
          <p:nvPr/>
        </p:nvCxnSpPr>
        <p:spPr>
          <a:xfrm flipV="1">
            <a:off x="2968625" y="2146300"/>
            <a:ext cx="0" cy="4762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44933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0</Words>
  <Application>Microsoft Office PowerPoint</Application>
  <PresentationFormat>와이드스크린</PresentationFormat>
  <Paragraphs>0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SJBAEK</dc:creator>
  <cp:lastModifiedBy>SJBAEK</cp:lastModifiedBy>
  <cp:revision>4</cp:revision>
  <dcterms:created xsi:type="dcterms:W3CDTF">2024-08-14T09:43:31Z</dcterms:created>
  <dcterms:modified xsi:type="dcterms:W3CDTF">2024-08-14T10:11:05Z</dcterms:modified>
</cp:coreProperties>
</file>