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37"/>
  </p:notesMasterIdLst>
  <p:handoutMasterIdLst>
    <p:handoutMasterId r:id="rId38"/>
  </p:handoutMasterIdLst>
  <p:sldIdLst>
    <p:sldId id="476" r:id="rId2"/>
    <p:sldId id="519" r:id="rId3"/>
    <p:sldId id="478" r:id="rId4"/>
    <p:sldId id="480" r:id="rId5"/>
    <p:sldId id="481" r:id="rId6"/>
    <p:sldId id="482" r:id="rId7"/>
    <p:sldId id="506" r:id="rId8"/>
    <p:sldId id="507" r:id="rId9"/>
    <p:sldId id="513" r:id="rId10"/>
    <p:sldId id="537" r:id="rId11"/>
    <p:sldId id="524" r:id="rId12"/>
    <p:sldId id="525" r:id="rId13"/>
    <p:sldId id="516" r:id="rId14"/>
    <p:sldId id="491" r:id="rId15"/>
    <p:sldId id="530" r:id="rId16"/>
    <p:sldId id="531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11" r:id="rId27"/>
    <p:sldId id="512" r:id="rId28"/>
    <p:sldId id="503" r:id="rId29"/>
    <p:sldId id="504" r:id="rId30"/>
    <p:sldId id="517" r:id="rId31"/>
    <p:sldId id="510" r:id="rId32"/>
    <p:sldId id="535" r:id="rId33"/>
    <p:sldId id="520" r:id="rId34"/>
    <p:sldId id="536" r:id="rId35"/>
    <p:sldId id="509" r:id="rId36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79646"/>
    <a:srgbClr val="0000FF"/>
    <a:srgbClr val="FF0066"/>
    <a:srgbClr val="9933FF"/>
    <a:srgbClr val="00FF00"/>
    <a:srgbClr val="FBFFD1"/>
    <a:srgbClr val="FF3300"/>
    <a:srgbClr val="E1C48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 autoAdjust="0"/>
    <p:restoredTop sz="94660"/>
  </p:normalViewPr>
  <p:slideViewPr>
    <p:cSldViewPr>
      <p:cViewPr varScale="1">
        <p:scale>
          <a:sx n="109" d="100"/>
          <a:sy n="109" d="100"/>
        </p:scale>
        <p:origin x="300" y="84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18"/>
    </p:cViewPr>
  </p:sorterViewPr>
  <p:notesViewPr>
    <p:cSldViewPr>
      <p:cViewPr varScale="1">
        <p:scale>
          <a:sx n="121" d="100"/>
          <a:sy n="121" d="100"/>
        </p:scale>
        <p:origin x="-396" y="-96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7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6763"/>
            <a:ext cx="5113337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8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7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9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9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35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May 22, 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May 22, 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May 22, 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May 22, 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May 22, 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May 22, 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May 22, 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May 22, 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May 22, 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May 22, 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May 22, 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 smtClean="0">
                <a:latin typeface="+mn-ea"/>
                <a:ea typeface="+mn-ea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2340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 smtClean="0"/>
              <a:t>          순환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07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4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8740"/>
            <a:ext cx="8229600" cy="4525963"/>
          </a:xfrm>
        </p:spPr>
        <p:txBody>
          <a:bodyPr/>
          <a:lstStyle/>
          <a:p>
            <a:r>
              <a:rPr lang="en-US" altLang="ko-KR" sz="1800" dirty="0" smtClean="0"/>
              <a:t>asterisk(5)</a:t>
            </a:r>
            <a:r>
              <a:rPr lang="ko-KR" altLang="en-US" sz="1800" dirty="0" smtClean="0"/>
              <a:t>를 호출</a:t>
            </a:r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Recursion </a:t>
            </a:r>
            <a:r>
              <a:rPr lang="ko-KR" altLang="en-US" dirty="0" smtClean="0"/>
              <a:t>더욱 이해하기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86535" y="1718810"/>
            <a:ext cx="8289925" cy="2369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b="1" dirty="0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void asterisk(</a:t>
            </a:r>
            <a:r>
              <a:rPr lang="en-US" altLang="ko-KR" b="1" dirty="0" err="1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b="1" dirty="0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b="1" dirty="0" err="1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b="1" dirty="0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)</a:t>
            </a:r>
            <a:endParaRPr lang="en-US" altLang="ko-KR" b="1" dirty="0">
              <a:solidFill>
                <a:srgbClr val="0000FF"/>
              </a:solidFill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nn-NO" altLang="ko-KR" sz="1600" dirty="0"/>
              <a:t>printf("\</a:t>
            </a:r>
            <a:r>
              <a:rPr lang="nn-NO" altLang="ko-KR" sz="1600" dirty="0" smtClean="0"/>
              <a:t>n asterisk(%</a:t>
            </a:r>
            <a:r>
              <a:rPr lang="nn-NO" altLang="ko-KR" sz="1600" dirty="0"/>
              <a:t>d) \n", i </a:t>
            </a:r>
            <a:r>
              <a:rPr lang="nn-NO" altLang="ko-KR" sz="1600" dirty="0" smtClean="0"/>
              <a:t>);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 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 </a:t>
            </a:r>
            <a:r>
              <a:rPr lang="en-US" altLang="ko-KR" sz="1600" b="1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&gt; 1 ) {</a:t>
            </a:r>
          </a:p>
          <a:p>
            <a:pPr algn="just"/>
            <a:r>
              <a:rPr lang="en-US" altLang="ko-KR" sz="1600" b="1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	asterisk(</a:t>
            </a:r>
            <a:r>
              <a:rPr lang="en-US" altLang="ko-KR" sz="1600" b="1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/2);</a:t>
            </a:r>
          </a:p>
          <a:p>
            <a:pPr algn="just"/>
            <a:r>
              <a:rPr lang="en-US" altLang="ko-KR" sz="1600" b="1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	asterisk(</a:t>
            </a:r>
            <a:r>
              <a:rPr lang="en-US" altLang="ko-KR" sz="1600" b="1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/2);</a:t>
            </a:r>
          </a:p>
          <a:p>
            <a:pPr algn="just"/>
            <a:r>
              <a:rPr lang="en-US" altLang="ko-KR" sz="1600" b="1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  <a:endParaRPr lang="en-US" altLang="ko-KR" sz="1600" dirty="0" smtClean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printf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(“*”);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75" y="1133745"/>
            <a:ext cx="1970475" cy="460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80044"/>
              </p:ext>
            </p:extLst>
          </p:nvPr>
        </p:nvGraphicFramePr>
        <p:xfrm>
          <a:off x="206515" y="4480895"/>
          <a:ext cx="1530170" cy="118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</a:tblGrid>
              <a:tr h="3645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1510" y="5290986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asterisk(2)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61510" y="4885941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asterisk(1)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01970" y="1133745"/>
            <a:ext cx="2700300" cy="2753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rgbClr val="3366FF"/>
                </a:solidFill>
              </a:rPr>
              <a:t>Result :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a(5)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a(2)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a(1)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a(1)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a(2)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	a(1)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	a(1)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      *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52019" y="1718810"/>
            <a:ext cx="585065" cy="900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752019" y="1673805"/>
            <a:ext cx="495055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697124" y="1853825"/>
            <a:ext cx="540060" cy="1350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697124" y="1853825"/>
            <a:ext cx="495055" cy="4950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652119" y="2708920"/>
            <a:ext cx="540060" cy="1350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652119" y="2708920"/>
            <a:ext cx="495055" cy="4950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15493"/>
              </p:ext>
            </p:extLst>
          </p:nvPr>
        </p:nvGraphicFramePr>
        <p:xfrm>
          <a:off x="5382090" y="4450612"/>
          <a:ext cx="1530170" cy="122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</a:tblGrid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257711" y="5260702"/>
            <a:ext cx="169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asterisk(2</a:t>
            </a:r>
            <a:r>
              <a:rPr lang="en-US" altLang="ko-KR" dirty="0" smtClean="0"/>
              <a:t>)-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257711" y="4855657"/>
            <a:ext cx="169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asterisk(1)-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45136"/>
              </p:ext>
            </p:extLst>
          </p:nvPr>
        </p:nvGraphicFramePr>
        <p:xfrm>
          <a:off x="1871700" y="4450612"/>
          <a:ext cx="1530170" cy="122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</a:tblGrid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858635" y="5260702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asterisk(2)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781690" y="4900662"/>
            <a:ext cx="169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asterisk(1</a:t>
            </a:r>
            <a:r>
              <a:rPr lang="en-US" altLang="ko-KR" dirty="0" smtClean="0"/>
              <a:t>)-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52767"/>
              </p:ext>
            </p:extLst>
          </p:nvPr>
        </p:nvGraphicFramePr>
        <p:xfrm>
          <a:off x="3671900" y="4450612"/>
          <a:ext cx="1530170" cy="122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</a:tblGrid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552379" y="5260702"/>
            <a:ext cx="169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asterisk(2</a:t>
            </a:r>
            <a:r>
              <a:rPr lang="en-US" altLang="ko-KR" dirty="0" smtClean="0"/>
              <a:t>)-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629324" y="4855657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asterisk(1)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29309" y="1285032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+mn-ea"/>
                <a:ea typeface="+mn-ea"/>
              </a:rPr>
              <a:t>asterisk(5)</a:t>
            </a:r>
            <a:endParaRPr lang="ko-KR" altLang="en-US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41658" y="1862582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+mn-ea"/>
                <a:ea typeface="+mn-ea"/>
              </a:rPr>
              <a:t>asterisk(2)</a:t>
            </a:r>
            <a:endParaRPr lang="ko-KR" altLang="en-US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1777" y="2415852"/>
            <a:ext cx="132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+mn-ea"/>
                <a:ea typeface="+mn-ea"/>
              </a:rPr>
              <a:t>asterisk(1)</a:t>
            </a:r>
            <a:endParaRPr lang="ko-KR" altLang="en-US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41658" y="3015553"/>
            <a:ext cx="132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+mn-ea"/>
                <a:ea typeface="+mn-ea"/>
              </a:rPr>
              <a:t>asterisk(1)</a:t>
            </a:r>
            <a:endParaRPr lang="ko-KR" altLang="en-US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60092" y="3597052"/>
            <a:ext cx="132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+mn-ea"/>
                <a:ea typeface="+mn-ea"/>
              </a:rPr>
              <a:t>asterisk(2)</a:t>
            </a:r>
            <a:endParaRPr lang="ko-KR" altLang="en-US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9796" y="4168524"/>
            <a:ext cx="132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+mn-ea"/>
                <a:ea typeface="+mn-ea"/>
              </a:rPr>
              <a:t>asterisk(1)</a:t>
            </a:r>
            <a:endParaRPr lang="ko-KR" altLang="en-US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6663" y="4724753"/>
            <a:ext cx="132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+mn-ea"/>
                <a:ea typeface="+mn-ea"/>
              </a:rPr>
              <a:t>asterisk(1)</a:t>
            </a:r>
            <a:endParaRPr lang="ko-KR" altLang="en-US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6475" y="25772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</a:rPr>
              <a:t>*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86475" y="314778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</a:rPr>
              <a:t>*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41173" y="314778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</a:rPr>
              <a:t>*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7351" y="429452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</a:rPr>
              <a:t>*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8311" y="488978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</a:rPr>
              <a:t>*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01973" y="488978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</a:rPr>
              <a:t>*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6671" y="488978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</a:rPr>
              <a:t>*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0" grpId="1"/>
      <p:bldP spid="51" grpId="0"/>
      <p:bldP spid="51" grpId="1"/>
      <p:bldP spid="52" grpId="0"/>
      <p:bldP spid="52" grpId="1"/>
      <p:bldP spid="40" grpId="0"/>
      <p:bldP spid="40" grpId="1"/>
      <p:bldP spid="41" grpId="0"/>
      <p:bldP spid="41" grpId="1"/>
      <p:bldP spid="48" grpId="0"/>
      <p:bldP spid="49" grpId="0"/>
      <p:bldP spid="49" grpId="1"/>
      <p:bldP spid="2" grpId="0"/>
      <p:bldP spid="28" grpId="0"/>
      <p:bldP spid="33" grpId="0"/>
      <p:bldP spid="36" grpId="0"/>
      <p:bldP spid="37" grpId="0"/>
      <p:bldP spid="38" grpId="0"/>
      <p:bldP spid="39" grpId="0"/>
      <p:bldP spid="3" grpId="0"/>
      <p:bldP spid="44" grpId="0"/>
      <p:bldP spid="45" grpId="0"/>
      <p:bldP spid="46" grpId="0"/>
      <p:bldP spid="47" grpId="0"/>
      <p:bldP spid="50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480745" y="1697332"/>
          <a:ext cx="43354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745" y="1697332"/>
                        <a:ext cx="43354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76545" y="2663915"/>
            <a:ext cx="8289630" cy="2111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i="1" dirty="0" err="1">
                <a:latin typeface="Consolas" pitchFamily="49" charset="0"/>
                <a:cs typeface="Consolas" pitchFamily="49" charset="0"/>
              </a:rPr>
              <a:t>factorialIter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n 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result=1;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</a:t>
            </a:r>
            <a:r>
              <a:rPr lang="en-US" altLang="ko-KR" sz="1600" dirty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k=n ; k&gt;0 ; k-- 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   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result = result * k;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result;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팩토리얼의</a:t>
            </a:r>
            <a:r>
              <a:rPr lang="ko-KR" altLang="en-US" dirty="0" smtClean="0"/>
              <a:t> 반복적 구현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3560624"/>
            <a:ext cx="3015335" cy="58845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5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순환은 </a:t>
            </a:r>
            <a:r>
              <a:rPr lang="ko-KR" altLang="en-US" dirty="0"/>
              <a:t>문제를 나누어 해결하는 분할 정복 방법을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분할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정복</a:t>
            </a:r>
            <a:r>
              <a:rPr lang="en-US" altLang="ko-KR" sz="3200" dirty="0" smtClean="0"/>
              <a:t>(</a:t>
            </a:r>
            <a:r>
              <a:rPr lang="en-US" altLang="ko-KR" sz="3200" dirty="0" smtClean="0">
                <a:solidFill>
                  <a:srgbClr val="FF0000"/>
                </a:solidFill>
              </a:rPr>
              <a:t>divide and conquer</a:t>
            </a:r>
            <a:r>
              <a:rPr lang="en-US" altLang="ko-KR" sz="3200" dirty="0" smtClean="0"/>
              <a:t>)</a:t>
            </a:r>
            <a:endParaRPr lang="ko-KR" altLang="en-US" sz="3200" dirty="0" smtClean="0"/>
          </a:p>
        </p:txBody>
      </p:sp>
      <p:pic>
        <p:nvPicPr>
          <p:cNvPr id="30721" name="_x150800224" descr="EMB000018f05e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2348880"/>
            <a:ext cx="5412618" cy="23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554361"/>
              </p:ext>
            </p:extLst>
          </p:nvPr>
        </p:nvGraphicFramePr>
        <p:xfrm>
          <a:off x="2051720" y="5364215"/>
          <a:ext cx="43354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2438400" imgH="457200" progId="Equation.3">
                  <p:embed/>
                </p:oleObj>
              </mc:Choice>
              <mc:Fallback>
                <p:oleObj name="Equation" r:id="rId4" imgW="243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364215"/>
                        <a:ext cx="43354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9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피보나치 수열 </a:t>
            </a:r>
            <a:r>
              <a:rPr lang="en-US" altLang="ko-KR" dirty="0" smtClean="0"/>
              <a:t>(Fibonacci Number)</a:t>
            </a:r>
          </a:p>
          <a:p>
            <a:r>
              <a:rPr lang="ko-KR" altLang="en-US" dirty="0" err="1" smtClean="0"/>
              <a:t>하노이탑</a:t>
            </a:r>
            <a:r>
              <a:rPr lang="ko-KR" altLang="en-US" dirty="0" smtClean="0"/>
              <a:t> </a:t>
            </a:r>
            <a:r>
              <a:rPr lang="en-US" altLang="ko-KR" dirty="0" smtClean="0"/>
              <a:t>(Hanoi Tower)</a:t>
            </a:r>
          </a:p>
          <a:p>
            <a:r>
              <a:rPr lang="ko-KR" altLang="en-US" dirty="0" smtClean="0"/>
              <a:t>영역 채색 </a:t>
            </a:r>
            <a:r>
              <a:rPr lang="en-US" altLang="ko-KR" dirty="0" smtClean="0"/>
              <a:t>(Blob Coloring)</a:t>
            </a:r>
          </a:p>
          <a:p>
            <a:r>
              <a:rPr lang="ko-KR" altLang="en-US" dirty="0" smtClean="0"/>
              <a:t>미로 탐색 </a:t>
            </a:r>
            <a:r>
              <a:rPr lang="en-US" altLang="ko-KR" dirty="0" smtClean="0"/>
              <a:t>(Maze)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Recursion </a:t>
            </a:r>
            <a:r>
              <a:rPr lang="ko-KR" altLang="en-US" dirty="0" smtClean="0"/>
              <a:t>응용 구</a:t>
            </a:r>
            <a:r>
              <a:rPr lang="ko-KR" altLang="en-US" dirty="0"/>
              <a:t>현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5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 호출을 사용하면 비효율적인 예</a:t>
            </a:r>
          </a:p>
          <a:p>
            <a:r>
              <a:rPr lang="ko-KR" altLang="en-US" dirty="0"/>
              <a:t>피보나치 </a:t>
            </a:r>
            <a:r>
              <a:rPr lang="ko-KR" altLang="en-US" dirty="0" smtClean="0"/>
              <a:t>수열</a:t>
            </a:r>
            <a:r>
              <a:rPr lang="en-US" altLang="ko-KR" dirty="0" smtClean="0"/>
              <a:t>: 0,1,1,2,3,5,8,13,21</a:t>
            </a:r>
            <a:r>
              <a:rPr lang="en-US" altLang="ko-KR" dirty="0"/>
              <a:t>,…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순환적인 구현</a:t>
            </a:r>
          </a:p>
          <a:p>
            <a:endParaRPr lang="ko-KR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3054044" y="2438890"/>
          <a:ext cx="4326414" cy="112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3" imgW="2730500" imgH="711200" progId="Equation.3">
                  <p:embed/>
                </p:oleObj>
              </mc:Choice>
              <mc:Fallback>
                <p:oleObj name="Equation" r:id="rId3" imgW="2730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044" y="2438890"/>
                        <a:ext cx="4326414" cy="11268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3366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54045" y="3789040"/>
            <a:ext cx="4326414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fib(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n)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n==0 )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0;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n==1 )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1;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(fib(n-1) + fib(n-2));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rgbClr val="FFC000"/>
                </a:solidFill>
              </a:rPr>
              <a:t>[</a:t>
            </a:r>
            <a:r>
              <a:rPr lang="ko-KR" altLang="en-US" sz="2800" dirty="0" smtClean="0">
                <a:solidFill>
                  <a:srgbClr val="FFC000"/>
                </a:solidFill>
              </a:rPr>
              <a:t>응용</a:t>
            </a:r>
            <a:r>
              <a:rPr lang="en-US" altLang="ko-KR" sz="2800" dirty="0" smtClean="0">
                <a:solidFill>
                  <a:srgbClr val="FFC000"/>
                </a:solidFill>
              </a:rPr>
              <a:t>1] </a:t>
            </a:r>
            <a:r>
              <a:rPr lang="ko-KR" altLang="en-US" dirty="0" smtClean="0">
                <a:solidFill>
                  <a:schemeClr val="accent2"/>
                </a:solidFill>
              </a:rPr>
              <a:t>피보나치 수열</a:t>
            </a:r>
            <a:r>
              <a:rPr lang="ko-KR" altLang="en-US" dirty="0" smtClean="0"/>
              <a:t>의 계산</a:t>
            </a:r>
          </a:p>
        </p:txBody>
      </p:sp>
    </p:spTree>
    <p:extLst>
      <p:ext uri="{BB962C8B-B14F-4D97-AF65-F5344CB8AC3E}">
        <p14:creationId xmlns:p14="http://schemas.microsoft.com/office/powerpoint/2010/main" val="821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항이 중복해서 계산됨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이 커지면 더욱 심각</a:t>
            </a:r>
          </a:p>
          <a:p>
            <a:endParaRPr lang="en-US" altLang="ko-KR" dirty="0" smtClean="0"/>
          </a:p>
        </p:txBody>
      </p:sp>
      <p:pic>
        <p:nvPicPr>
          <p:cNvPr id="15361" name="_x346101184" descr="EMB00000d7049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5" y="2348879"/>
            <a:ext cx="8307153" cy="355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순환적인 피보나치의 비효율성</a:t>
            </a:r>
          </a:p>
        </p:txBody>
      </p:sp>
    </p:spTree>
    <p:extLst>
      <p:ext uri="{BB962C8B-B14F-4D97-AF65-F5344CB8AC3E}">
        <p14:creationId xmlns:p14="http://schemas.microsoft.com/office/powerpoint/2010/main" val="37814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시간 복잡도</a:t>
            </a:r>
            <a:r>
              <a:rPr lang="en-US" altLang="ko-KR" dirty="0" smtClean="0"/>
              <a:t>: O(n)</a:t>
            </a:r>
          </a:p>
          <a:p>
            <a:pPr eaLnBrk="1" hangingPunct="1"/>
            <a:r>
              <a:rPr lang="ko-KR" altLang="en-US" dirty="0" smtClean="0"/>
              <a:t>순환적인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방법은</a:t>
            </a:r>
            <a:r>
              <a:rPr lang="en-US" altLang="ko-KR" dirty="0" smtClean="0"/>
              <a:t>?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76249" y="1493785"/>
            <a:ext cx="8289925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fibIter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</a:t>
            </a:r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n)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n &lt; 2 )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b="1" dirty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n;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else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{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i, </a:t>
            </a:r>
            <a:r>
              <a:rPr lang="en-US" altLang="ko-KR" sz="1600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, current=1, last=0;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</a:t>
            </a:r>
            <a:r>
              <a:rPr lang="en-US" altLang="ko-KR" sz="1600" b="1" dirty="0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for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</a:t>
            </a:r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=2 ; </a:t>
            </a:r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&lt;=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n ; </a:t>
            </a:r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++){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	</a:t>
            </a:r>
            <a:r>
              <a:rPr lang="en-US" altLang="ko-KR" sz="1600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= current;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	current += last;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	last = </a:t>
            </a:r>
            <a:r>
              <a:rPr lang="en-US" altLang="ko-KR" sz="1600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}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current;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}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반복적인 피보나치 수열 함수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626895" y="2528900"/>
            <a:ext cx="2070230" cy="24451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21850" y="3011197"/>
            <a:ext cx="1980220" cy="73283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91980" y="3924055"/>
            <a:ext cx="3759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0,1,1,2,3,5,8,13,21,…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5472100" y="4329100"/>
            <a:ext cx="1" cy="14851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832140" y="4329100"/>
            <a:ext cx="1" cy="14851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2120" y="58142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7085" y="57917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23" idx="0"/>
          </p:cNvCxnSpPr>
          <p:nvPr/>
        </p:nvCxnSpPr>
        <p:spPr>
          <a:xfrm flipH="1" flipV="1">
            <a:off x="5877145" y="4374105"/>
            <a:ext cx="848799" cy="450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17205" y="48241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7065" y="5724255"/>
            <a:ext cx="1215135" cy="4500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87135" y="2528900"/>
            <a:ext cx="1" cy="14851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47175" y="2528900"/>
            <a:ext cx="1" cy="14851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6192180" y="3564015"/>
            <a:ext cx="640599" cy="4050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42769" y="329398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7155" y="21688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52120" y="21463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5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막대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쌓여있는 원판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막대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옮기는 문제</a:t>
            </a:r>
            <a:endParaRPr lang="en-US" altLang="ko-KR" dirty="0"/>
          </a:p>
          <a:p>
            <a:pPr lvl="1"/>
            <a:r>
              <a:rPr lang="ko-KR" altLang="en-US" dirty="0" smtClean="0"/>
              <a:t>한 번에 하나의 원판만 이동할 수 있음 </a:t>
            </a:r>
          </a:p>
          <a:p>
            <a:pPr lvl="1"/>
            <a:r>
              <a:rPr lang="ko-KR" altLang="en-US" dirty="0" smtClean="0"/>
              <a:t>맨 위에 있는 원판만 이동할 수 있음</a:t>
            </a:r>
          </a:p>
          <a:p>
            <a:pPr lvl="1"/>
            <a:r>
              <a:rPr lang="ko-KR" altLang="en-US" dirty="0" smtClean="0"/>
              <a:t>크기가 작은 원판 위에 큰 원판이 쌓일 수 없음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중간의 막대를 이용할 수 있으나 앞의 조건들을 지켜야 함</a:t>
            </a:r>
            <a:r>
              <a:rPr lang="en-US" altLang="ko-KR" dirty="0" smtClean="0"/>
              <a:t> </a:t>
            </a:r>
          </a:p>
        </p:txBody>
      </p:sp>
      <p:grpSp>
        <p:nvGrpSpPr>
          <p:cNvPr id="19460" name="Group 85"/>
          <p:cNvGrpSpPr>
            <a:grpSpLocks/>
          </p:cNvGrpSpPr>
          <p:nvPr/>
        </p:nvGrpSpPr>
        <p:grpSpPr bwMode="auto">
          <a:xfrm>
            <a:off x="2366755" y="3879050"/>
            <a:ext cx="4186238" cy="1420813"/>
            <a:chOff x="2460" y="2273"/>
            <a:chExt cx="2058" cy="485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19478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463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19476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477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65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A</a:t>
              </a:r>
            </a:p>
          </p:txBody>
        </p:sp>
        <p:sp>
          <p:nvSpPr>
            <p:cNvPr id="19468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B</a:t>
              </a:r>
            </a:p>
          </p:txBody>
        </p:sp>
        <p:sp>
          <p:nvSpPr>
            <p:cNvPr id="19469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C</a:t>
              </a:r>
            </a:p>
          </p:txBody>
        </p:sp>
        <p:sp>
          <p:nvSpPr>
            <p:cNvPr id="19470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1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2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3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4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5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FFC000"/>
                </a:solidFill>
              </a:rPr>
              <a:t>[</a:t>
            </a:r>
            <a:r>
              <a:rPr lang="ko-KR" altLang="en-US" sz="2800" dirty="0" smtClean="0">
                <a:solidFill>
                  <a:srgbClr val="FFC000"/>
                </a:solidFill>
              </a:rPr>
              <a:t>응용</a:t>
            </a:r>
            <a:r>
              <a:rPr lang="en-US" altLang="ko-KR" sz="2800" dirty="0" smtClean="0">
                <a:solidFill>
                  <a:srgbClr val="FFC000"/>
                </a:solidFill>
              </a:rPr>
              <a:t>2] </a:t>
            </a:r>
            <a:r>
              <a:rPr lang="ko-KR" altLang="en-US" dirty="0" smtClean="0">
                <a:solidFill>
                  <a:srgbClr val="00B0F0"/>
                </a:solidFill>
              </a:rPr>
              <a:t>하노이 탑 </a:t>
            </a:r>
            <a:r>
              <a:rPr lang="ko-KR" altLang="en-US" dirty="0" smtClean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7552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n=3</a:t>
            </a:r>
            <a:r>
              <a:rPr lang="ko-KR" altLang="en-US" sz="3200" dirty="0" smtClean="0"/>
              <a:t>인 경우의 해답</a:t>
            </a:r>
          </a:p>
        </p:txBody>
      </p:sp>
      <p:pic>
        <p:nvPicPr>
          <p:cNvPr id="32769" name="_x152846664" descr="EMB000018f05e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403775"/>
            <a:ext cx="6357533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77"/>
          <p:cNvSpPr>
            <a:spLocks/>
          </p:cNvSpPr>
          <p:nvPr/>
        </p:nvSpPr>
        <p:spPr bwMode="auto">
          <a:xfrm>
            <a:off x="5786438" y="2527585"/>
            <a:ext cx="3041650" cy="901415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7278"/>
              <a:gd name="adj6" fmla="val -32046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smtClean="0">
                <a:latin typeface="+mn-ea"/>
                <a:ea typeface="+mn-ea"/>
              </a:rPr>
              <a:t>C</a:t>
            </a:r>
            <a:r>
              <a:rPr lang="ko-KR" altLang="en-US" sz="1600" dirty="0" smtClean="0">
                <a:latin typeface="+mn-ea"/>
                <a:ea typeface="+mn-ea"/>
              </a:rPr>
              <a:t>를 임시버퍼로 사용하여 </a:t>
            </a:r>
            <a:r>
              <a:rPr lang="en-US" altLang="ko-KR" sz="1600" dirty="0" smtClean="0">
                <a:latin typeface="+mn-ea"/>
                <a:ea typeface="+mn-ea"/>
              </a:rPr>
              <a:t>A</a:t>
            </a:r>
            <a:r>
              <a:rPr lang="ko-KR" altLang="en-US" sz="1600" dirty="0">
                <a:latin typeface="+mn-ea"/>
                <a:ea typeface="+mn-ea"/>
              </a:rPr>
              <a:t>에 쌓여있는  </a:t>
            </a:r>
            <a:r>
              <a:rPr lang="en-US" altLang="ko-KR" sz="1600" dirty="0">
                <a:latin typeface="+mn-ea"/>
                <a:ea typeface="+mn-ea"/>
              </a:rPr>
              <a:t>n-1</a:t>
            </a:r>
            <a:r>
              <a:rPr lang="ko-KR" altLang="en-US" sz="1600" dirty="0">
                <a:latin typeface="+mn-ea"/>
                <a:ea typeface="+mn-ea"/>
              </a:rPr>
              <a:t>개의 원판을 </a:t>
            </a:r>
            <a:r>
              <a:rPr lang="en-US" altLang="ko-KR" sz="1600" dirty="0">
                <a:latin typeface="+mn-ea"/>
                <a:ea typeface="+mn-ea"/>
              </a:rPr>
              <a:t>B</a:t>
            </a:r>
            <a:r>
              <a:rPr lang="ko-KR" altLang="en-US" sz="1600" dirty="0">
                <a:latin typeface="+mn-ea"/>
                <a:ea typeface="+mn-ea"/>
              </a:rPr>
              <a:t>로 옮긴다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21509" name="AutoShape 78"/>
          <p:cNvSpPr>
            <a:spLocks/>
          </p:cNvSpPr>
          <p:nvPr/>
        </p:nvSpPr>
        <p:spPr bwMode="auto">
          <a:xfrm>
            <a:off x="5786438" y="3922997"/>
            <a:ext cx="304165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latin typeface="+mn-ea"/>
                <a:ea typeface="+mn-ea"/>
              </a:rPr>
              <a:t>A</a:t>
            </a:r>
            <a:r>
              <a:rPr lang="ko-KR" altLang="en-US" sz="1600">
                <a:latin typeface="+mn-ea"/>
                <a:ea typeface="+mn-ea"/>
              </a:rPr>
              <a:t>의 가장 큰 원판을 </a:t>
            </a:r>
            <a:r>
              <a:rPr lang="en-US" altLang="ko-KR" sz="1600">
                <a:latin typeface="+mn-ea"/>
                <a:ea typeface="+mn-ea"/>
              </a:rPr>
              <a:t>C</a:t>
            </a:r>
            <a:r>
              <a:rPr lang="ko-KR" altLang="en-US" sz="1600">
                <a:latin typeface="+mn-ea"/>
                <a:ea typeface="+mn-ea"/>
              </a:rPr>
              <a:t>로 옮긴다</a:t>
            </a:r>
            <a:r>
              <a:rPr lang="en-US" altLang="ko-KR" sz="1600">
                <a:latin typeface="+mn-ea"/>
                <a:ea typeface="+mn-ea"/>
              </a:rPr>
              <a:t>.</a:t>
            </a:r>
          </a:p>
        </p:txBody>
      </p:sp>
      <p:sp>
        <p:nvSpPr>
          <p:cNvPr id="21510" name="AutoShape 79"/>
          <p:cNvSpPr>
            <a:spLocks/>
          </p:cNvSpPr>
          <p:nvPr/>
        </p:nvSpPr>
        <p:spPr bwMode="auto">
          <a:xfrm>
            <a:off x="5786438" y="5048535"/>
            <a:ext cx="3016250" cy="900745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+mn-ea"/>
                <a:ea typeface="+mn-ea"/>
              </a:rPr>
              <a:t>A</a:t>
            </a:r>
            <a:r>
              <a:rPr lang="ko-KR" altLang="en-US" sz="1600" dirty="0">
                <a:latin typeface="+mn-ea"/>
                <a:ea typeface="+mn-ea"/>
              </a:rPr>
              <a:t>를 임시버퍼로 사용하여 </a:t>
            </a:r>
            <a:r>
              <a:rPr lang="en-US" altLang="ko-KR" sz="1600" dirty="0">
                <a:latin typeface="+mn-ea"/>
                <a:ea typeface="+mn-ea"/>
              </a:rPr>
              <a:t>B</a:t>
            </a:r>
            <a:r>
              <a:rPr lang="ko-KR" altLang="en-US" sz="1600" dirty="0">
                <a:latin typeface="+mn-ea"/>
                <a:ea typeface="+mn-ea"/>
              </a:rPr>
              <a:t>에 쌓여있는  </a:t>
            </a:r>
            <a:r>
              <a:rPr lang="en-US" altLang="ko-KR" sz="1600" dirty="0">
                <a:latin typeface="+mn-ea"/>
                <a:ea typeface="+mn-ea"/>
              </a:rPr>
              <a:t>n-1</a:t>
            </a:r>
            <a:r>
              <a:rPr lang="ko-KR" altLang="en-US" sz="1600" dirty="0">
                <a:latin typeface="+mn-ea"/>
                <a:ea typeface="+mn-ea"/>
              </a:rPr>
              <a:t>개의 원판을 </a:t>
            </a:r>
            <a:r>
              <a:rPr lang="en-US" altLang="ko-KR" sz="1600" dirty="0">
                <a:latin typeface="+mn-ea"/>
                <a:ea typeface="+mn-ea"/>
              </a:rPr>
              <a:t>C</a:t>
            </a:r>
            <a:r>
              <a:rPr lang="ko-KR" altLang="en-US" sz="1600" dirty="0">
                <a:latin typeface="+mn-ea"/>
                <a:ea typeface="+mn-ea"/>
              </a:rPr>
              <a:t>로 옮긴다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1265" name="_x346109616" descr="EMB00000d7049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506537"/>
            <a:ext cx="5130570" cy="507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일반적인 경우에는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알고리즘이나 함수가 수행 도중에 </a:t>
            </a:r>
            <a:r>
              <a:rPr lang="ko-KR" altLang="en-US" dirty="0" smtClean="0">
                <a:solidFill>
                  <a:srgbClr val="FF0000"/>
                </a:solidFill>
              </a:rPr>
              <a:t>자기 자신을 다시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호출</a:t>
            </a:r>
            <a:r>
              <a:rPr lang="ko-KR" altLang="en-US" dirty="0" smtClean="0"/>
              <a:t>하여 문제를 해결하는 기법</a:t>
            </a:r>
            <a:endParaRPr lang="en-US" altLang="ko-KR" dirty="0" smtClean="0"/>
          </a:p>
          <a:p>
            <a:r>
              <a:rPr lang="ko-KR" altLang="en-US" dirty="0" smtClean="0"/>
              <a:t>정의자체가 순환적으로 되어 있는 경우에 적합한 방법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4100" name="Picture 6" descr="MCj028070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1" y="3105667"/>
            <a:ext cx="3195638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순환</a:t>
            </a:r>
            <a:r>
              <a:rPr lang="en-US" altLang="ko-KR" dirty="0" smtClean="0"/>
              <a:t>(recursion)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6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어떻게 </a:t>
            </a:r>
            <a:r>
              <a:rPr lang="en-US" altLang="ko-KR" sz="2000" dirty="0" smtClean="0"/>
              <a:t>n-1</a:t>
            </a:r>
            <a:r>
              <a:rPr lang="ko-KR" altLang="en-US" sz="2000" dirty="0" smtClean="0"/>
              <a:t>개의 원판을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로 이동할까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b="1" u="sng" dirty="0" smtClean="0">
                <a:solidFill>
                  <a:srgbClr val="FF3300"/>
                </a:solidFill>
              </a:rPr>
              <a:t>원래 문제</a:t>
            </a:r>
            <a:r>
              <a:rPr lang="en-US" altLang="ko-KR" sz="1800" b="1" u="sng" dirty="0" smtClean="0">
                <a:solidFill>
                  <a:srgbClr val="FF3300"/>
                </a:solidFill>
              </a:rPr>
              <a:t>: n</a:t>
            </a:r>
            <a:r>
              <a:rPr lang="ko-KR" altLang="en-US" sz="1800" b="1" u="sng" dirty="0" smtClean="0">
                <a:solidFill>
                  <a:srgbClr val="FF3300"/>
                </a:solidFill>
              </a:rPr>
              <a:t>개의 원판을 </a:t>
            </a:r>
            <a:r>
              <a:rPr lang="en-US" altLang="ko-KR" sz="1800" b="1" u="sng" dirty="0" smtClean="0">
                <a:solidFill>
                  <a:srgbClr val="FF3300"/>
                </a:solidFill>
              </a:rPr>
              <a:t>A</a:t>
            </a:r>
            <a:r>
              <a:rPr lang="ko-KR" altLang="en-US" sz="1800" b="1" u="sng" dirty="0" smtClean="0">
                <a:solidFill>
                  <a:srgbClr val="FF3300"/>
                </a:solidFill>
              </a:rPr>
              <a:t>에서 </a:t>
            </a:r>
            <a:r>
              <a:rPr lang="en-US" altLang="ko-KR" sz="1800" b="1" u="sng" dirty="0" smtClean="0">
                <a:solidFill>
                  <a:srgbClr val="FF3300"/>
                </a:solidFill>
              </a:rPr>
              <a:t>C</a:t>
            </a:r>
            <a:r>
              <a:rPr lang="ko-KR" altLang="en-US" sz="1800" b="1" u="sng" dirty="0" smtClean="0">
                <a:solidFill>
                  <a:srgbClr val="FF3300"/>
                </a:solidFill>
              </a:rPr>
              <a:t>로 옮기는 것임</a:t>
            </a:r>
            <a:endParaRPr lang="en-US" altLang="ko-KR" sz="1800" b="1" u="sng" dirty="0" smtClean="0">
              <a:solidFill>
                <a:srgbClr val="FF3300"/>
              </a:solidFill>
            </a:endParaRPr>
          </a:p>
          <a:p>
            <a:pPr lvl="1"/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  <a:r>
              <a:rPr lang="ko-KR" altLang="en-US" sz="1800" dirty="0" smtClean="0"/>
              <a:t> 함수의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n-1</a:t>
            </a:r>
            <a:r>
              <a:rPr lang="ko-KR" altLang="en-US" sz="1800" dirty="0" smtClean="0"/>
              <a:t>로 바꾸어 순환 </a:t>
            </a:r>
            <a:r>
              <a:rPr lang="ko-KR" altLang="en-US" sz="1800" dirty="0" smtClean="0"/>
              <a:t>호출 </a:t>
            </a:r>
            <a:r>
              <a:rPr lang="en-US" altLang="ko-KR" sz="1800" dirty="0" smtClean="0"/>
              <a:t>!! </a:t>
            </a:r>
            <a:endParaRPr lang="en-US" altLang="ko-KR" sz="1800" dirty="0" smtClean="0"/>
          </a:p>
          <a:p>
            <a:pPr eaLnBrk="1" hangingPunct="1"/>
            <a:endParaRPr lang="en-US" altLang="ko-KR" sz="2000" dirty="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76250" y="2618910"/>
            <a:ext cx="8199767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막대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 쌓여있는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개의 원판을 막대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사용하여 막대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n,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from,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to)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if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(n==1){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from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에서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원판을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else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ko-KR" altLang="en-US" sz="1600" dirty="0" smtClean="0">
                <a:latin typeface="Consolas" pitchFamily="49" charset="0"/>
                <a:ea typeface="+mn-ea"/>
                <a:cs typeface="Consolas" pitchFamily="49" charset="0"/>
              </a:rPr>
              <a:t>   ①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의 맨 밑의 원판을 제외한 나머지 원판들을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ko-KR" altLang="en-US" sz="1600" dirty="0" smtClean="0">
                <a:latin typeface="Consolas" pitchFamily="49" charset="0"/>
                <a:ea typeface="+mn-ea"/>
                <a:cs typeface="Consolas" pitchFamily="49" charset="0"/>
              </a:rPr>
              <a:t>   ②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 있는 한 개의 원판을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ko-KR" altLang="en-US" sz="1600" dirty="0" smtClean="0">
                <a:latin typeface="Consolas" pitchFamily="49" charset="0"/>
                <a:ea typeface="+mn-ea"/>
                <a:cs typeface="Consolas" pitchFamily="49" charset="0"/>
              </a:rPr>
              <a:t>   ③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의 원판들을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남아있는 문제는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4707015" y="5184195"/>
            <a:ext cx="4186238" cy="1420813"/>
            <a:chOff x="2460" y="2273"/>
            <a:chExt cx="2058" cy="485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A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B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C</a:t>
              </a:r>
            </a:p>
          </p:txBody>
        </p:sp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1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n-1</a:t>
            </a:r>
            <a:r>
              <a:rPr lang="ko-KR" altLang="en-US" dirty="0" smtClean="0"/>
              <a:t>개의 원판을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옮기고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원판을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옮긴 다음</a:t>
            </a:r>
            <a:r>
              <a:rPr lang="en-US" altLang="ko-KR" dirty="0" smtClean="0"/>
              <a:t>, n-1</a:t>
            </a:r>
            <a:r>
              <a:rPr lang="ko-KR" altLang="en-US" dirty="0" smtClean="0"/>
              <a:t>개의 원판을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옮기면 된다</a:t>
            </a:r>
            <a:r>
              <a:rPr lang="en-US" altLang="ko-KR" dirty="0" smtClean="0"/>
              <a:t>. </a:t>
            </a:r>
          </a:p>
        </p:txBody>
      </p:sp>
      <p:sp>
        <p:nvSpPr>
          <p:cNvPr id="23556" name="Text Box 152"/>
          <p:cNvSpPr txBox="1">
            <a:spLocks noChangeArrowheads="1"/>
          </p:cNvSpPr>
          <p:nvPr/>
        </p:nvSpPr>
        <p:spPr bwMode="auto">
          <a:xfrm>
            <a:off x="476250" y="2393885"/>
            <a:ext cx="8236210" cy="3600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 marL="457200"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n,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from,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to)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if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n==1 )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원판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에서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으로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.\n",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from,to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else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lang="ko-KR" altLang="en-US" sz="1600" dirty="0" smtClean="0"/>
              <a:t>①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(n-1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from, to,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lang="en-US" altLang="ko-KR" sz="1600" dirty="0" smtClean="0"/>
              <a:t>②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원판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%d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에서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으로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.\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n",n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from, to);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lang="en-US" altLang="ko-KR" sz="1600" dirty="0" smtClean="0"/>
              <a:t>③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(n-1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from, to);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main()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(4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'A', 'B', 'C');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하노이탑</a:t>
            </a:r>
            <a:r>
              <a:rPr lang="ko-KR" altLang="en-US" dirty="0" smtClean="0"/>
              <a:t> 최종 프로그램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46675" y="3429000"/>
            <a:ext cx="3510390" cy="24451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6675" y="3919083"/>
            <a:ext cx="3510390" cy="24451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17305" y="2213865"/>
            <a:ext cx="1367682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i="1" dirty="0" smtClean="0"/>
              <a:t>hanoi.cpp</a:t>
            </a:r>
            <a:endParaRPr lang="ko-KR" altLang="en-US" sz="3200" i="1" dirty="0"/>
          </a:p>
        </p:txBody>
      </p:sp>
      <p:sp>
        <p:nvSpPr>
          <p:cNvPr id="3" name="직사각형 2"/>
          <p:cNvSpPr/>
          <p:nvPr/>
        </p:nvSpPr>
        <p:spPr>
          <a:xfrm>
            <a:off x="1871701" y="4305870"/>
            <a:ext cx="7065784" cy="92333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① </a:t>
            </a:r>
            <a:r>
              <a:rPr lang="en-US" altLang="ko-KR" dirty="0"/>
              <a:t>from</a:t>
            </a:r>
            <a:r>
              <a:rPr lang="ko-KR" altLang="en-US" dirty="0"/>
              <a:t>의 맨 밑의 원판을 제외한 나머지 원판들을 </a:t>
            </a:r>
            <a:r>
              <a:rPr lang="en-US" altLang="ko-KR" dirty="0" err="1"/>
              <a:t>tmp</a:t>
            </a:r>
            <a:r>
              <a:rPr lang="ko-KR" altLang="en-US" dirty="0"/>
              <a:t>로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② </a:t>
            </a:r>
            <a:r>
              <a:rPr lang="en-US" altLang="ko-KR" dirty="0"/>
              <a:t>from</a:t>
            </a:r>
            <a:r>
              <a:rPr lang="ko-KR" altLang="en-US" dirty="0"/>
              <a:t>에 있는 한 개의 원판을 </a:t>
            </a:r>
            <a:r>
              <a:rPr lang="en-US" altLang="ko-KR" dirty="0"/>
              <a:t>to</a:t>
            </a:r>
            <a:r>
              <a:rPr lang="ko-KR" altLang="en-US" dirty="0"/>
              <a:t>로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③ </a:t>
            </a:r>
            <a:r>
              <a:rPr lang="en-US" altLang="ko-KR" dirty="0" err="1"/>
              <a:t>tmp</a:t>
            </a:r>
            <a:r>
              <a:rPr lang="ko-KR" altLang="en-US" dirty="0"/>
              <a:t>의 원판들을 </a:t>
            </a:r>
            <a:r>
              <a:rPr lang="en-US" altLang="ko-KR" dirty="0"/>
              <a:t>to</a:t>
            </a:r>
            <a:r>
              <a:rPr lang="ko-KR" altLang="en-US" dirty="0"/>
              <a:t>로 옮긴다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1" name="Group 85"/>
          <p:cNvGrpSpPr>
            <a:grpSpLocks/>
          </p:cNvGrpSpPr>
          <p:nvPr/>
        </p:nvGrpSpPr>
        <p:grpSpPr bwMode="auto">
          <a:xfrm>
            <a:off x="4707015" y="5184195"/>
            <a:ext cx="4186238" cy="1420813"/>
            <a:chOff x="2460" y="2273"/>
            <a:chExt cx="2058" cy="485"/>
          </a:xfrm>
        </p:grpSpPr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3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A</a:t>
              </a: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B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C</a:t>
              </a: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2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5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하노이탑</a:t>
            </a:r>
            <a:r>
              <a:rPr lang="en-US" altLang="ko-KR" sz="3200" dirty="0" smtClean="0"/>
              <a:t>(n=3)</a:t>
            </a:r>
            <a:r>
              <a:rPr lang="ko-KR" altLang="en-US" sz="3200" dirty="0" smtClean="0"/>
              <a:t> 실행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결과</a:t>
            </a:r>
          </a:p>
        </p:txBody>
      </p:sp>
      <p:pic>
        <p:nvPicPr>
          <p:cNvPr id="33793" name="_x150802624" descr="EMB000018f05e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1403775"/>
            <a:ext cx="7789397" cy="301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4707015" y="5184195"/>
            <a:ext cx="4186238" cy="1420813"/>
            <a:chOff x="2460" y="2273"/>
            <a:chExt cx="2058" cy="48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A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B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C</a:t>
              </a:r>
            </a:p>
          </p:txBody>
        </p:sp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0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76250" y="1493785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영역 채색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이진 </a:t>
            </a:r>
            <a:r>
              <a:rPr lang="ko-KR" altLang="en-US" dirty="0"/>
              <a:t>영상에서 연결된 객체들을 고유한 </a:t>
            </a:r>
            <a:r>
              <a:rPr lang="ko-KR" altLang="en-US" dirty="0" smtClean="0"/>
              <a:t>색으로 칠하기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4580" name="_x229351592" descr="EMB000014643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933945"/>
            <a:ext cx="5040313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FFC000"/>
                </a:solidFill>
              </a:rPr>
              <a:t>[</a:t>
            </a:r>
            <a:r>
              <a:rPr lang="ko-KR" altLang="en-US" sz="2800" dirty="0" smtClean="0">
                <a:solidFill>
                  <a:srgbClr val="FFC000"/>
                </a:solidFill>
              </a:rPr>
              <a:t>응용</a:t>
            </a:r>
            <a:r>
              <a:rPr lang="en-US" altLang="ko-KR" sz="2800" dirty="0" smtClean="0">
                <a:solidFill>
                  <a:srgbClr val="FFC000"/>
                </a:solidFill>
              </a:rPr>
              <a:t>3] </a:t>
            </a:r>
            <a:r>
              <a:rPr lang="ko-KR" altLang="en-US" dirty="0" smtClean="0">
                <a:solidFill>
                  <a:srgbClr val="FF0066"/>
                </a:solidFill>
              </a:rPr>
              <a:t>영역 채색 </a:t>
            </a:r>
            <a:r>
              <a:rPr lang="en-US" altLang="ko-KR" dirty="0" smtClean="0">
                <a:solidFill>
                  <a:srgbClr val="FF0066"/>
                </a:solidFill>
              </a:rPr>
              <a:t>(Blob Coloring)</a:t>
            </a:r>
            <a:endParaRPr lang="ko-KR" altLang="en-US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76545" y="1088740"/>
            <a:ext cx="8229600" cy="45259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입력영상 표현</a:t>
            </a:r>
            <a:endParaRPr lang="ko-KR" altLang="en-US" dirty="0"/>
          </a:p>
        </p:txBody>
      </p:sp>
      <p:pic>
        <p:nvPicPr>
          <p:cNvPr id="30721" name="_x346403704" descr="EMB00000d7049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75" y="1583795"/>
            <a:ext cx="2836749" cy="454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6545" y="1583795"/>
            <a:ext cx="5445605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void main()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입력 영상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자료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!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unsigned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image[HEIGHT][WIDTH] = {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0,0,0,0,0,0,9,0,0,0,0,9,9,9,9,9,0,0,9,9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9,9,9,9,9,0,9,0,0,0,0,0,0,0,0,9,0,0,9,9,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0,0,9,0,0,0,9,0,0,0,0,9,9,9,9,9,0,0,9,9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0,9,9,9,0,0,9,9,9,0,0,9,0,0,0,0,0,0,9,9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0,9,0,9,0,0,9,0,0,0,0,9,9,9,9,9,0,0,9,9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9,9,0,9,9,0,9,0,0,0,0,0,0,0,0,0,0,0,9,9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9,0,0,0,9,0,9,0,0,0,0,0,9,0,9,0,0,0,0,0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9,0,0,0,9,0,9,0,0,0,0,0,9,0,9,0,0,0,9,9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0,0,0,0,0,0,9,0,0,0,0,9,9,9,9,9,0,0,9,9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};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printImage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image, "&lt;Original image&gt;" );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blobColoring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image );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printImage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image, "&lt;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Labelled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image&gt;" );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2393885"/>
            <a:ext cx="4500500" cy="220524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1570" y="5049180"/>
            <a:ext cx="2610290" cy="24241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FFC000"/>
                </a:solidFill>
              </a:rPr>
              <a:t>[</a:t>
            </a:r>
            <a:r>
              <a:rPr lang="ko-KR" altLang="en-US" sz="2800" dirty="0" smtClean="0">
                <a:solidFill>
                  <a:srgbClr val="FFC000"/>
                </a:solidFill>
              </a:rPr>
              <a:t>응용</a:t>
            </a:r>
            <a:r>
              <a:rPr lang="en-US" altLang="ko-KR" sz="2800" dirty="0" smtClean="0">
                <a:solidFill>
                  <a:srgbClr val="FFC000"/>
                </a:solidFill>
              </a:rPr>
              <a:t>3] </a:t>
            </a:r>
            <a:r>
              <a:rPr lang="en-US" altLang="ko-KR" dirty="0" smtClean="0"/>
              <a:t>Blob Coloring Test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617005" y="1358770"/>
            <a:ext cx="1233030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i="1" dirty="0" smtClean="0"/>
              <a:t>blob.cpp</a:t>
            </a:r>
            <a:endParaRPr lang="ko-KR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624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6545" y="998730"/>
            <a:ext cx="8281215" cy="5755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#define </a:t>
            </a:r>
            <a:r>
              <a:rPr lang="en-US" altLang="ko-KR" sz="1600" dirty="0" smtClean="0"/>
              <a:t>WIDTH 20</a:t>
            </a:r>
            <a:endParaRPr lang="en-US" altLang="ko-KR" sz="1600" dirty="0"/>
          </a:p>
          <a:p>
            <a:r>
              <a:rPr lang="en-US" altLang="ko-KR" sz="1600" dirty="0"/>
              <a:t>#define </a:t>
            </a:r>
            <a:r>
              <a:rPr lang="en-US" altLang="ko-KR" sz="1600" dirty="0" smtClean="0"/>
              <a:t>HEIGHT 10</a:t>
            </a:r>
            <a:endParaRPr lang="en-US" altLang="ko-KR" sz="1600" dirty="0"/>
          </a:p>
          <a:p>
            <a:endParaRPr lang="en-US" altLang="ko-KR" sz="1600" dirty="0" smtClean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labelComponent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unsigned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200" dirty="0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HEIGHT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</a:t>
            </a:r>
            <a:r>
              <a:rPr lang="en-US" altLang="ko-KR" sz="1200" dirty="0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WIDTH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],</a:t>
            </a:r>
            <a:r>
              <a:rPr lang="en-US" altLang="ko-KR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en-US" altLang="ko-KR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en-US" altLang="ko-KR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label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&lt;0 ||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&lt;0 ||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&gt;=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&gt;=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== 9 ) {</a:t>
            </a:r>
          </a:p>
          <a:p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s-E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labelComponent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-1,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label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r>
              <a:rPr lang="es-E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labelComponent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-1,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label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r>
              <a:rPr lang="es-E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labelComponent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+1,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label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r>
              <a:rPr lang="es-E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labelComponent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+1,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label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 smtClean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blobColoring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[10][20]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label = 1;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s-E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for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s-E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y=0 ; y&lt;</a:t>
            </a:r>
            <a:r>
              <a:rPr lang="es-E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HEIGHT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; y++ ) 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x=0 ; x&lt;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; x++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[y][x] == 9 )</a:t>
            </a:r>
          </a:p>
          <a:p>
            <a:r>
              <a:rPr lang="es-E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labelComponent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s-E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x, y, label++ 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66655" y="3023955"/>
            <a:ext cx="4365485" cy="100365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11660" y="5904275"/>
            <a:ext cx="4635516" cy="5400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FFC000"/>
                </a:solidFill>
              </a:rPr>
              <a:t>[</a:t>
            </a:r>
            <a:r>
              <a:rPr lang="ko-KR" altLang="en-US" sz="2800" dirty="0" smtClean="0">
                <a:solidFill>
                  <a:srgbClr val="FFC000"/>
                </a:solidFill>
              </a:rPr>
              <a:t>응용</a:t>
            </a:r>
            <a:r>
              <a:rPr lang="en-US" altLang="ko-KR" sz="2800" dirty="0" smtClean="0">
                <a:solidFill>
                  <a:srgbClr val="FFC000"/>
                </a:solidFill>
              </a:rPr>
              <a:t>3] </a:t>
            </a:r>
            <a:r>
              <a:rPr lang="en-US" altLang="ko-KR" dirty="0" smtClean="0"/>
              <a:t>Blob Coloring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642230" y="1043735"/>
            <a:ext cx="1233030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i="1" dirty="0" smtClean="0"/>
              <a:t>blob.cpp</a:t>
            </a:r>
            <a:endParaRPr lang="ko-KR" altLang="en-US" sz="3200" i="1" dirty="0"/>
          </a:p>
        </p:txBody>
      </p:sp>
      <p:pic>
        <p:nvPicPr>
          <p:cNvPr id="9" name="_x346403704" descr="EMB00000d7049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51" y="2312495"/>
            <a:ext cx="2836749" cy="454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6250" y="1502745"/>
            <a:ext cx="8281215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unsigned char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[10][20], char *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("%s\n",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for(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y=0 ; y&lt;HEIGHT ; y++ 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for(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x=0 ; x&lt;WIDTH ; x++ 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if(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][x] ==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(".");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else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("%-1d",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[y][x]);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("\n");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("\n");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34114" y="2770635"/>
            <a:ext cx="3803071" cy="100365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FFC000"/>
                </a:solidFill>
              </a:rPr>
              <a:t>[</a:t>
            </a:r>
            <a:r>
              <a:rPr lang="ko-KR" altLang="en-US" sz="2800" dirty="0" smtClean="0">
                <a:solidFill>
                  <a:srgbClr val="FFC000"/>
                </a:solidFill>
              </a:rPr>
              <a:t>응용</a:t>
            </a:r>
            <a:r>
              <a:rPr lang="en-US" altLang="ko-KR" sz="2800" dirty="0" smtClean="0">
                <a:solidFill>
                  <a:srgbClr val="FFC000"/>
                </a:solidFill>
              </a:rPr>
              <a:t>3] </a:t>
            </a:r>
            <a:r>
              <a:rPr lang="en-US" altLang="ko-KR" dirty="0" smtClean="0"/>
              <a:t>Blob Coloring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642230" y="1043735"/>
            <a:ext cx="1233030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i="1" dirty="0" smtClean="0"/>
              <a:t>blob.cpp</a:t>
            </a:r>
            <a:endParaRPr lang="ko-KR" altLang="en-US" sz="3200" i="1" dirty="0"/>
          </a:p>
        </p:txBody>
      </p:sp>
      <p:pic>
        <p:nvPicPr>
          <p:cNvPr id="9" name="_x346403704" descr="EMB00000d7049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18" y="2483895"/>
            <a:ext cx="2729782" cy="43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8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순환으로 구현한 </a:t>
            </a:r>
            <a:r>
              <a:rPr lang="ko-KR" altLang="en-US" dirty="0" err="1" smtClean="0"/>
              <a:t>미로탐색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깊이 우선 탐색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FFC000"/>
                </a:solidFill>
              </a:rPr>
              <a:t>[</a:t>
            </a:r>
            <a:r>
              <a:rPr lang="ko-KR" altLang="en-US" sz="2800" dirty="0" smtClean="0">
                <a:solidFill>
                  <a:srgbClr val="FFC000"/>
                </a:solidFill>
              </a:rPr>
              <a:t>응용</a:t>
            </a:r>
            <a:r>
              <a:rPr lang="en-US" altLang="ko-KR" sz="2800" dirty="0" smtClean="0">
                <a:solidFill>
                  <a:srgbClr val="FFC000"/>
                </a:solidFill>
              </a:rPr>
              <a:t>4] </a:t>
            </a:r>
            <a:r>
              <a:rPr lang="ko-KR" altLang="en-US" dirty="0" smtClean="0"/>
              <a:t>순환을 이용한 </a:t>
            </a:r>
            <a:r>
              <a:rPr lang="ko-KR" altLang="en-US" dirty="0" smtClean="0">
                <a:solidFill>
                  <a:srgbClr val="00FF00"/>
                </a:solidFill>
              </a:rPr>
              <a:t>미로 탐색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6250" y="1988840"/>
            <a:ext cx="8667750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 &lt;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include "Location2D.h"</a:t>
            </a:r>
          </a:p>
          <a:p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constint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MAZE_SIZE = 6;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map[MAZE_SIZE][MAZE_SIZE] =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'e'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'x'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en-US" altLang="ko-KR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bool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r,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c 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if( r &lt; 0 || c &lt; 0 || r&gt;=MAZE_SIZE || c&gt;=MAZE_SIZE ) return false;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else return map[r][c] == '0' || map[r][c] == 'x' 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002270" y="2123855"/>
            <a:ext cx="1252266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i="1" dirty="0"/>
              <a:t>m</a:t>
            </a:r>
            <a:r>
              <a:rPr lang="en-US" altLang="ko-KR" i="1" dirty="0" smtClean="0"/>
              <a:t>aze.cpp</a:t>
            </a:r>
            <a:endParaRPr lang="ko-KR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0631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순환으로 구현한 </a:t>
            </a:r>
            <a:r>
              <a:rPr lang="ko-KR" altLang="en-US" dirty="0" err="1" smtClean="0"/>
              <a:t>미로탐색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깊이 우선 탐색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FFC000"/>
                </a:solidFill>
              </a:rPr>
              <a:t>[</a:t>
            </a:r>
            <a:r>
              <a:rPr lang="ko-KR" altLang="en-US" sz="2800" dirty="0" smtClean="0">
                <a:solidFill>
                  <a:srgbClr val="FFC000"/>
                </a:solidFill>
              </a:rPr>
              <a:t>응용</a:t>
            </a:r>
            <a:r>
              <a:rPr lang="en-US" altLang="ko-KR" sz="2800" dirty="0" smtClean="0">
                <a:solidFill>
                  <a:srgbClr val="FFC000"/>
                </a:solidFill>
              </a:rPr>
              <a:t>4] </a:t>
            </a:r>
            <a:r>
              <a:rPr lang="ko-KR" altLang="en-US" dirty="0" smtClean="0"/>
              <a:t>순환을 이용한 </a:t>
            </a:r>
            <a:r>
              <a:rPr lang="ko-KR" altLang="en-US" dirty="0" smtClean="0">
                <a:solidFill>
                  <a:srgbClr val="00FF00"/>
                </a:solidFill>
              </a:rPr>
              <a:t>미로 탐색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6250" y="1943835"/>
            <a:ext cx="8236210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Location2D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locEntry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locExit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static bool done = false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600" dirty="0" smtClean="0">
              <a:solidFill>
                <a:srgbClr val="0070C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endParaRPr lang="en-US" altLang="ko-KR" sz="1600" dirty="0">
              <a:solidFill>
                <a:srgbClr val="0070C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searchRecur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( Location2D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) {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("(%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d,%d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 ",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pt.row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pt.col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현재 위치 화면 출력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done )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;                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이미 탐색이 성공했으면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return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==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locExit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) {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       </a:t>
            </a:r>
            <a:r>
              <a:rPr lang="en-US" altLang="ko-KR" sz="1400" dirty="0" smtClean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현재 위치가 출구이면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=&gt;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성공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done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=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r =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pt.row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c =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pt.col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map[r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][c] = '5';</a:t>
            </a:r>
          </a:p>
          <a:p>
            <a:endParaRPr lang="en-US" altLang="ko-KR" sz="1600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네 방향 이웃에 대해 순환 호출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(r-1, c) )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searchRecur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Location2D(r-1, c) );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(r+1, c) )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searchRecur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Location2D(r+1, c) );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(r, c-1) )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searchRecur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Location2D(r, c-1) );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(r, c+1) )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searchRecur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Location2D(r, c+1) 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96925" y="5634245"/>
            <a:ext cx="3870430" cy="100365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2270" y="2123855"/>
            <a:ext cx="1252266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i="1" dirty="0"/>
              <a:t>m</a:t>
            </a:r>
            <a:r>
              <a:rPr lang="en-US" altLang="ko-KR" i="1" dirty="0" smtClean="0"/>
              <a:t>aze.cpp</a:t>
            </a:r>
            <a:endParaRPr lang="ko-KR" altLang="en-US" sz="3200" i="1" dirty="0"/>
          </a:p>
        </p:txBody>
      </p:sp>
      <p:sp>
        <p:nvSpPr>
          <p:cNvPr id="2" name="직사각형 1"/>
          <p:cNvSpPr/>
          <p:nvPr/>
        </p:nvSpPr>
        <p:spPr>
          <a:xfrm>
            <a:off x="4617005" y="3744035"/>
            <a:ext cx="4069794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map[MAZE_SIZE][MAZE_SIZE]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'e'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'x'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en-US" altLang="ko-KR" sz="1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977045" y="4329100"/>
            <a:ext cx="1350150" cy="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322076" y="4329100"/>
            <a:ext cx="0" cy="81009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327195" y="4599130"/>
            <a:ext cx="990110" cy="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272300" y="4329100"/>
            <a:ext cx="630070" cy="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272300" y="4329100"/>
            <a:ext cx="0" cy="27003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7272300" y="4599130"/>
            <a:ext cx="6955" cy="405045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79255" y="5004175"/>
            <a:ext cx="1575175" cy="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미로 탐색 테스트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6249" y="1223755"/>
            <a:ext cx="8289925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main()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locEntry.set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(1,0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locExit.set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(4,5);</a:t>
            </a:r>
          </a:p>
          <a:p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b="1" dirty="0" smtClean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b="1" u="sng" dirty="0" err="1" smtClean="0">
                <a:latin typeface="Consolas" pitchFamily="49" charset="0"/>
                <a:ea typeface="+mn-ea"/>
                <a:cs typeface="Consolas" pitchFamily="49" charset="0"/>
              </a:rPr>
              <a:t>searchRecur</a:t>
            </a:r>
            <a:r>
              <a:rPr lang="en-US" altLang="ko-KR" sz="1600" b="1" u="sng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b="1" u="sng" dirty="0" err="1">
                <a:latin typeface="Consolas" pitchFamily="49" charset="0"/>
                <a:ea typeface="+mn-ea"/>
                <a:cs typeface="Consolas" pitchFamily="49" charset="0"/>
              </a:rPr>
              <a:t>locEntry</a:t>
            </a:r>
            <a:r>
              <a:rPr lang="en-US" altLang="ko-KR" sz="1600" b="1" u="sng" dirty="0">
                <a:latin typeface="Consolas" pitchFamily="49" charset="0"/>
                <a:ea typeface="+mn-ea"/>
                <a:cs typeface="Consolas" pitchFamily="49" charset="0"/>
              </a:rPr>
              <a:t> )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미로 탐색 </a:t>
            </a:r>
            <a:r>
              <a:rPr lang="ko-KR" altLang="en-US" sz="1600" dirty="0" smtClean="0">
                <a:latin typeface="Consolas" pitchFamily="49" charset="0"/>
                <a:ea typeface="+mn-ea"/>
                <a:cs typeface="Consolas" pitchFamily="49" charset="0"/>
              </a:rPr>
              <a:t>시작</a:t>
            </a:r>
            <a:endParaRPr lang="en-US" altLang="ko-KR" sz="1600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(done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("\n ==&gt;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출구가 탐지되었습니다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.\n");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else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	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("\n ==&gt;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출구를 찾지 못했습니다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.\n");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31748" name="_x346109856" descr="EMB00000d7049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3841833"/>
            <a:ext cx="820781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002270" y="2123855"/>
            <a:ext cx="1252266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i="1" dirty="0"/>
              <a:t>m</a:t>
            </a:r>
            <a:r>
              <a:rPr lang="en-US" altLang="ko-KR" i="1" dirty="0" smtClean="0"/>
              <a:t>aze.cpp</a:t>
            </a:r>
            <a:endParaRPr lang="ko-KR" altLang="en-US" sz="3200" i="1" dirty="0"/>
          </a:p>
        </p:txBody>
      </p:sp>
      <p:sp>
        <p:nvSpPr>
          <p:cNvPr id="6" name="직사각형 5"/>
          <p:cNvSpPr/>
          <p:nvPr/>
        </p:nvSpPr>
        <p:spPr>
          <a:xfrm>
            <a:off x="2186735" y="4998316"/>
            <a:ext cx="4069794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map[MAZE_SIZE][MAZE_SIZE]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'e'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nl-NL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'x'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en-US" altLang="ko-KR" sz="1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546775" y="5544235"/>
            <a:ext cx="1350150" cy="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891806" y="5544235"/>
            <a:ext cx="0" cy="81009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896925" y="5814265"/>
            <a:ext cx="990110" cy="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842030" y="5544235"/>
            <a:ext cx="630070" cy="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842030" y="5544235"/>
            <a:ext cx="0" cy="27003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842030" y="5814265"/>
            <a:ext cx="6955" cy="405045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848985" y="6219310"/>
            <a:ext cx="1575175" cy="0"/>
          </a:xfrm>
          <a:prstGeom prst="straightConnector1">
            <a:avLst/>
          </a:prstGeom>
          <a:ln w="57150">
            <a:solidFill>
              <a:srgbClr val="3366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8229600" cy="5085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값 구하기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피보나치 </a:t>
            </a:r>
            <a:r>
              <a:rPr lang="ko-KR" altLang="en-US" dirty="0"/>
              <a:t>수열</a:t>
            </a:r>
          </a:p>
          <a:p>
            <a:endParaRPr lang="ko-KR" altLang="en-US" dirty="0"/>
          </a:p>
          <a:p>
            <a:r>
              <a:rPr lang="ko-KR" altLang="en-US" dirty="0"/>
              <a:t>이항계수</a:t>
            </a:r>
          </a:p>
          <a:p>
            <a:endParaRPr lang="ko-KR" altLang="en-US" dirty="0"/>
          </a:p>
          <a:p>
            <a:r>
              <a:rPr lang="ko-KR" altLang="en-US" dirty="0"/>
              <a:t>하노이의 </a:t>
            </a:r>
            <a:r>
              <a:rPr lang="ko-KR" altLang="en-US" dirty="0" smtClean="0"/>
              <a:t>탑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이진탐색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영역채색 </a:t>
            </a:r>
            <a:r>
              <a:rPr lang="en-US" altLang="ko-KR" dirty="0"/>
              <a:t>(Blob Coloring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graphicFrame>
        <p:nvGraphicFramePr>
          <p:cNvPr id="2" name="개체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5107216"/>
              </p:ext>
            </p:extLst>
          </p:nvPr>
        </p:nvGraphicFramePr>
        <p:xfrm>
          <a:off x="4166955" y="1358770"/>
          <a:ext cx="3016585" cy="85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4" imgW="1612900" imgH="457200" progId="Equation.3">
                  <p:embed/>
                </p:oleObj>
              </mc:Choice>
              <mc:Fallback>
                <p:oleObj name="Equation" r:id="rId4" imgW="16129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955" y="1358770"/>
                        <a:ext cx="3016585" cy="855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32497"/>
              </p:ext>
            </p:extLst>
          </p:nvPr>
        </p:nvGraphicFramePr>
        <p:xfrm>
          <a:off x="2951820" y="3293985"/>
          <a:ext cx="5571092" cy="82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수식" r:id="rId6" imgW="3276600" imgH="482600" progId="Equation.3">
                  <p:embed/>
                </p:oleObj>
              </mc:Choice>
              <mc:Fallback>
                <p:oleObj name="수식" r:id="rId6" imgW="3276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3293985"/>
                        <a:ext cx="5571092" cy="821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148865"/>
              </p:ext>
            </p:extLst>
          </p:nvPr>
        </p:nvGraphicFramePr>
        <p:xfrm>
          <a:off x="3941930" y="2303875"/>
          <a:ext cx="4013482" cy="9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수식" r:id="rId8" imgW="2882900" imgH="711200" progId="Equation.3">
                  <p:embed/>
                </p:oleObj>
              </mc:Choice>
              <mc:Fallback>
                <p:oleObj name="수식" r:id="rId8" imgW="288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930" y="2303875"/>
                        <a:ext cx="4013482" cy="99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순환</a:t>
            </a:r>
            <a:r>
              <a:rPr lang="en-US" altLang="ko-KR" dirty="0" smtClean="0"/>
              <a:t>(recursion)</a:t>
            </a:r>
            <a:r>
              <a:rPr lang="ko-KR" altLang="en-US" dirty="0" smtClean="0"/>
              <a:t>의 이해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4301970" y="4329100"/>
            <a:ext cx="3555395" cy="1195788"/>
            <a:chOff x="2460" y="2273"/>
            <a:chExt cx="2058" cy="48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B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C</a:t>
              </a: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5589240"/>
            <a:ext cx="1169405" cy="114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9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Location2D Class  :  </a:t>
            </a:r>
            <a:r>
              <a:rPr lang="en-US" altLang="ko-KR" sz="2400" i="1" dirty="0" smtClean="0"/>
              <a:t>Location2D.h</a:t>
            </a:r>
            <a:endParaRPr lang="ko-KR" altLang="en-US" sz="4000" i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1510" y="1493838"/>
            <a:ext cx="8775975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class Location2D {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row;		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col;		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Location2D 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r=0,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c=0 ) { row = r; col = c; }</a:t>
            </a:r>
          </a:p>
          <a:p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void set(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r,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c) { row=r; col=c;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bool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isNeighbor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Location2D &amp;p ) {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	return( (row==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p.row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&amp;&amp; (col==p.col-1 || col==p.col+1))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		|| (col==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p.col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&amp;&amp; (row==p.row-1 || row==p.row+1)) 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bool operator==( Location2D &amp;p ) { return row==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p.row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&amp;&amp; col==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p.col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 }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};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95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3366FF"/>
                </a:solidFill>
              </a:rPr>
              <a:t>(1) </a:t>
            </a:r>
            <a:r>
              <a:rPr lang="ko-KR" altLang="en-US" b="1" dirty="0" smtClean="0">
                <a:solidFill>
                  <a:srgbClr val="3366FF"/>
                </a:solidFill>
              </a:rPr>
              <a:t>피보나치 수열</a:t>
            </a:r>
            <a:endParaRPr lang="en-US" altLang="ko-KR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sz="1800" dirty="0" smtClean="0"/>
              <a:t>다음 피보나치 수열에서 </a:t>
            </a:r>
            <a:r>
              <a:rPr lang="en-US" altLang="ko-KR" sz="1800" dirty="0" smtClean="0">
                <a:solidFill>
                  <a:srgbClr val="3366FF"/>
                </a:solidFill>
              </a:rPr>
              <a:t>fib(6)</a:t>
            </a:r>
            <a:r>
              <a:rPr lang="ko-KR" altLang="en-US" sz="1800" dirty="0" smtClean="0"/>
              <a:t>을 호출하였을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 </a:t>
            </a:r>
            <a:r>
              <a:rPr lang="en-US" altLang="ko-KR" sz="1800" dirty="0" err="1" smtClean="0"/>
              <a:t>cout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출력문을</a:t>
            </a:r>
            <a:r>
              <a:rPr lang="ko-KR" altLang="en-US" sz="1800" dirty="0" smtClean="0"/>
              <a:t> 통해 </a:t>
            </a:r>
            <a:r>
              <a:rPr lang="en-US" altLang="ko-KR" sz="1800" dirty="0" smtClean="0"/>
              <a:t>recursion</a:t>
            </a:r>
            <a:r>
              <a:rPr lang="ko-KR" altLang="en-US" sz="1800" dirty="0" smtClean="0"/>
              <a:t>의 동작 방식을 이해해 보세요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endParaRPr lang="en-US" altLang="ko-KR" sz="1800" dirty="0" smtClean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Mission 1: </a:t>
            </a:r>
            <a:r>
              <a:rPr lang="ko-KR" altLang="en-US" dirty="0" smtClean="0"/>
              <a:t>피보나치 수열</a:t>
            </a:r>
            <a:endParaRPr lang="ko-KR" altLang="en-US" sz="2800" dirty="0" smtClean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66555" y="3248980"/>
            <a:ext cx="454550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fib(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n)</a:t>
            </a: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cout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&lt;&lt; “Fibonacci “ &lt;&lt; n &lt;&lt;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endl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;</a:t>
            </a:r>
            <a:endParaRPr lang="en-US" altLang="ko-KR" sz="1600" b="1" dirty="0">
              <a:solidFill>
                <a:srgbClr val="FF0000"/>
              </a:solidFill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n==0 )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0;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n==1 )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1;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(fib(n-1) + fib(n-2));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2130" y="2888940"/>
            <a:ext cx="1588897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Fibonacci 6</a:t>
            </a:r>
          </a:p>
          <a:p>
            <a:r>
              <a:rPr lang="en-US" altLang="ko-KR" dirty="0"/>
              <a:t>Fibonacci </a:t>
            </a:r>
            <a:r>
              <a:rPr lang="en-US" altLang="ko-KR" dirty="0" smtClean="0"/>
              <a:t>5</a:t>
            </a:r>
            <a:endParaRPr lang="en-US" altLang="ko-KR" dirty="0"/>
          </a:p>
          <a:p>
            <a:r>
              <a:rPr lang="en-US" altLang="ko-KR" dirty="0"/>
              <a:t>Fibonacci </a:t>
            </a:r>
            <a:r>
              <a:rPr lang="en-US" altLang="ko-KR" dirty="0" smtClean="0"/>
              <a:t>4</a:t>
            </a:r>
            <a:endParaRPr lang="en-US" altLang="ko-KR" dirty="0"/>
          </a:p>
          <a:p>
            <a:r>
              <a:rPr lang="en-US" altLang="ko-KR" dirty="0" smtClean="0"/>
              <a:t>Fibonacci 3</a:t>
            </a:r>
            <a:endParaRPr lang="en-US" altLang="ko-KR" dirty="0"/>
          </a:p>
          <a:p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95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3366FF"/>
                </a:solidFill>
              </a:rPr>
              <a:t>(2) </a:t>
            </a:r>
            <a:r>
              <a:rPr lang="ko-KR" altLang="en-US" b="1" dirty="0" err="1" smtClean="0">
                <a:solidFill>
                  <a:srgbClr val="3366FF"/>
                </a:solidFill>
              </a:rPr>
              <a:t>하노이탑</a:t>
            </a:r>
            <a:endParaRPr lang="en-US" altLang="ko-KR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sz="1800" dirty="0" smtClean="0"/>
              <a:t>다음 피보나치 수열에서 </a:t>
            </a:r>
            <a:r>
              <a:rPr lang="en-US" altLang="ko-KR" sz="1800" b="1" dirty="0" err="1" smtClean="0">
                <a:solidFill>
                  <a:srgbClr val="3366FF"/>
                </a:solidFill>
              </a:rPr>
              <a:t>hanoitower</a:t>
            </a:r>
            <a:r>
              <a:rPr lang="en-US" altLang="ko-KR" sz="1800" b="1" dirty="0" smtClean="0">
                <a:solidFill>
                  <a:srgbClr val="3366FF"/>
                </a:solidFill>
              </a:rPr>
              <a:t>(6, ‘A’, ‘B’, ‘C’)</a:t>
            </a:r>
            <a:r>
              <a:rPr lang="ko-KR" altLang="en-US" sz="1800" dirty="0" smtClean="0"/>
              <a:t>을 호출하였을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 </a:t>
            </a:r>
            <a:r>
              <a:rPr lang="en-US" altLang="ko-KR" sz="1800" dirty="0" err="1" smtClean="0"/>
              <a:t>cout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출력문을</a:t>
            </a:r>
            <a:r>
              <a:rPr lang="ko-KR" altLang="en-US" sz="1800" dirty="0" smtClean="0"/>
              <a:t> 통해 </a:t>
            </a:r>
            <a:r>
              <a:rPr lang="en-US" altLang="ko-KR" sz="1800" dirty="0" smtClean="0"/>
              <a:t>recursion</a:t>
            </a:r>
            <a:r>
              <a:rPr lang="ko-KR" altLang="en-US" sz="1800" dirty="0" smtClean="0"/>
              <a:t>의 동작 방식을 이해해 보세요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endParaRPr lang="en-US" altLang="ko-KR" sz="1800" dirty="0" smtClean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Mission 2: </a:t>
            </a:r>
            <a:r>
              <a:rPr lang="ko-KR" altLang="en-US" dirty="0" err="1" smtClean="0"/>
              <a:t>하노이탑</a:t>
            </a:r>
            <a:endParaRPr lang="ko-KR" altLang="en-US" sz="2800" dirty="0" smtClean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66555" y="2978950"/>
            <a:ext cx="828092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hanoiTower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n,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from,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to)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b="1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&lt;&lt; “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HainoiTower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“ &lt;&lt; n &lt;&lt; “,” &lt;&lt; from &lt;&lt; “,” &lt;&lt; to &lt;&lt;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if(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n==1 )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원판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을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으로 옮긴다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.\n",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from,to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else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ko-KR" altLang="en-US" sz="1600" dirty="0"/>
              <a:t>①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hanoiTower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(n-1, from, to,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600" dirty="0"/>
              <a:t>②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원판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%d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을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으로 옮긴다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.\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n",n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from, to);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600" dirty="0"/>
              <a:t>③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hanoiTower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(n-1,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from, to);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0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95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smtClean="0">
                <a:solidFill>
                  <a:srgbClr val="3366FF"/>
                </a:solidFill>
              </a:rPr>
              <a:t>p.291 </a:t>
            </a:r>
            <a:r>
              <a:rPr lang="ko-KR" altLang="en-US" sz="1800" b="1" dirty="0" smtClean="0">
                <a:solidFill>
                  <a:srgbClr val="3366FF"/>
                </a:solidFill>
              </a:rPr>
              <a:t>연습문제 </a:t>
            </a:r>
            <a:r>
              <a:rPr lang="en-US" altLang="ko-KR" sz="1800" b="1" dirty="0" smtClean="0">
                <a:solidFill>
                  <a:srgbClr val="3366FF"/>
                </a:solidFill>
              </a:rPr>
              <a:t>5</a:t>
            </a:r>
            <a:r>
              <a:rPr lang="ko-KR" altLang="en-US" sz="1800" b="1" dirty="0" smtClean="0">
                <a:solidFill>
                  <a:srgbClr val="3366FF"/>
                </a:solidFill>
              </a:rPr>
              <a:t>번</a:t>
            </a:r>
            <a:endParaRPr lang="en-US" altLang="ko-KR" sz="1800" b="1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sz="1800" dirty="0" smtClean="0"/>
              <a:t>다음을 계산하는 </a:t>
            </a:r>
            <a:r>
              <a:rPr lang="en-US" altLang="ko-KR" sz="1800" dirty="0" smtClean="0"/>
              <a:t>recursion program</a:t>
            </a:r>
            <a:r>
              <a:rPr lang="ko-KR" altLang="en-US" sz="1800" dirty="0" smtClean="0"/>
              <a:t>을 작성하라</a:t>
            </a:r>
            <a:r>
              <a:rPr lang="en-US" altLang="ko-KR" sz="1800" dirty="0" smtClean="0"/>
              <a:t>. (Hint. p.8 sum() </a:t>
            </a:r>
            <a:r>
              <a:rPr lang="ko-KR" altLang="en-US" sz="1800" dirty="0" smtClean="0"/>
              <a:t>활용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  1 + 1/2 + 1/3 + 1/4 +……. + 1/n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3366FF"/>
                </a:solidFill>
              </a:rPr>
              <a:t>p.292 </a:t>
            </a:r>
            <a:r>
              <a:rPr lang="ko-KR" altLang="en-US" sz="1800" b="1" dirty="0">
                <a:solidFill>
                  <a:srgbClr val="3366FF"/>
                </a:solidFill>
              </a:rPr>
              <a:t>프로그래밍 프로젝트 </a:t>
            </a:r>
            <a:r>
              <a:rPr lang="en-US" altLang="ko-KR" sz="1800" b="1" dirty="0">
                <a:solidFill>
                  <a:srgbClr val="3366FF"/>
                </a:solidFill>
              </a:rPr>
              <a:t>3</a:t>
            </a:r>
            <a:r>
              <a:rPr lang="ko-KR" altLang="en-US" sz="1800" b="1" dirty="0">
                <a:solidFill>
                  <a:srgbClr val="3366FF"/>
                </a:solidFill>
              </a:rPr>
              <a:t>번</a:t>
            </a:r>
            <a:endParaRPr lang="en-US" altLang="ko-KR" sz="1800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sz="1800" dirty="0"/>
              <a:t>문자열의 내용을 반대로 바꾸는 순환적인 함수 </a:t>
            </a:r>
            <a:r>
              <a:rPr lang="en-US" altLang="ko-KR" sz="1800" dirty="0"/>
              <a:t>reverse()</a:t>
            </a:r>
            <a:r>
              <a:rPr lang="ko-KR" altLang="en-US" sz="1800" dirty="0"/>
              <a:t>를 구현하라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</a:t>
            </a:r>
            <a:r>
              <a:rPr lang="en-US" altLang="ko-KR" sz="1800" dirty="0"/>
              <a:t>reverse(“ABCDE”)</a:t>
            </a:r>
            <a:r>
              <a:rPr lang="ko-KR" altLang="en-US" sz="1800" dirty="0"/>
              <a:t>는 </a:t>
            </a:r>
            <a:r>
              <a:rPr lang="en-US" altLang="ko-KR" sz="1800" dirty="0"/>
              <a:t>“EDCBA”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반환해야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3366FF"/>
                </a:solidFill>
              </a:rPr>
              <a:t>p.292 </a:t>
            </a:r>
            <a:r>
              <a:rPr lang="ko-KR" altLang="en-US" sz="1800" b="1" dirty="0">
                <a:solidFill>
                  <a:srgbClr val="3366FF"/>
                </a:solidFill>
              </a:rPr>
              <a:t>프로그래밍 프로젝트 </a:t>
            </a:r>
            <a:r>
              <a:rPr lang="en-US" altLang="ko-KR" sz="1800" b="1" dirty="0" smtClean="0">
                <a:solidFill>
                  <a:srgbClr val="3366FF"/>
                </a:solidFill>
              </a:rPr>
              <a:t>5</a:t>
            </a:r>
            <a:r>
              <a:rPr lang="ko-KR" altLang="en-US" sz="1800" b="1" dirty="0" smtClean="0">
                <a:solidFill>
                  <a:srgbClr val="3366FF"/>
                </a:solidFill>
              </a:rPr>
              <a:t>번</a:t>
            </a:r>
            <a:endParaRPr lang="en-US" altLang="ko-KR" sz="1800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sz="1800" dirty="0" smtClean="0"/>
              <a:t>다음과 같은 모양을 출력하는 순환적인 함수를 작성하세요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-------------------------------X-------------------------------</a:t>
            </a:r>
          </a:p>
          <a:p>
            <a:pPr marL="0" indent="0">
              <a:buNone/>
            </a:pPr>
            <a:r>
              <a:rPr lang="en-US" altLang="ko-KR" sz="1800" dirty="0" smtClean="0"/>
              <a:t>--------------X------------------------------------X-----------</a:t>
            </a:r>
          </a:p>
          <a:p>
            <a:pPr marL="0" indent="0">
              <a:buNone/>
            </a:pPr>
            <a:r>
              <a:rPr lang="en-US" altLang="ko-KR" sz="1800" dirty="0" smtClean="0"/>
              <a:t>----X------------------X-----------------X----------------X---</a:t>
            </a:r>
          </a:p>
          <a:p>
            <a:pPr marL="0" indent="0">
              <a:buNone/>
            </a:pPr>
            <a:r>
              <a:rPr lang="en-US" altLang="ko-KR" sz="1800" dirty="0"/>
              <a:t>X</a:t>
            </a:r>
            <a:r>
              <a:rPr lang="en-US" altLang="ko-KR" sz="1800" dirty="0" smtClean="0"/>
              <a:t>----------</a:t>
            </a:r>
            <a:r>
              <a:rPr lang="en-US" altLang="ko-KR" sz="1800" dirty="0"/>
              <a:t>X</a:t>
            </a:r>
            <a:r>
              <a:rPr lang="en-US" altLang="ko-KR" sz="1800" dirty="0" smtClean="0"/>
              <a:t>-----</a:t>
            </a:r>
            <a:r>
              <a:rPr lang="en-US" altLang="ko-KR" sz="1800" dirty="0"/>
              <a:t>X</a:t>
            </a:r>
            <a:r>
              <a:rPr lang="en-US" altLang="ko-KR" sz="1800" dirty="0" smtClean="0"/>
              <a:t>---------</a:t>
            </a:r>
            <a:r>
              <a:rPr lang="en-US" altLang="ko-KR" sz="1800" dirty="0"/>
              <a:t>X</a:t>
            </a:r>
            <a:r>
              <a:rPr lang="en-US" altLang="ko-KR" sz="1800" dirty="0" smtClean="0"/>
              <a:t>------</a:t>
            </a:r>
            <a:r>
              <a:rPr lang="en-US" altLang="ko-KR" sz="1800" dirty="0"/>
              <a:t>X</a:t>
            </a:r>
            <a:r>
              <a:rPr lang="en-US" altLang="ko-KR" sz="1800" dirty="0" smtClean="0"/>
              <a:t>----------</a:t>
            </a:r>
            <a:r>
              <a:rPr lang="en-US" altLang="ko-KR" sz="1800" dirty="0"/>
              <a:t>X</a:t>
            </a:r>
            <a:r>
              <a:rPr lang="en-US" altLang="ko-KR" sz="1800" dirty="0" smtClean="0"/>
              <a:t>----</a:t>
            </a:r>
            <a:r>
              <a:rPr lang="en-US" altLang="ko-KR" sz="1800" dirty="0"/>
              <a:t>X</a:t>
            </a:r>
            <a:r>
              <a:rPr lang="en-US" altLang="ko-KR" sz="1800" dirty="0" smtClean="0"/>
              <a:t>---------X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Homework – </a:t>
            </a:r>
            <a:r>
              <a:rPr lang="ko-KR" altLang="en-US" sz="2400" dirty="0" smtClean="0"/>
              <a:t>교재 연습문제 </a:t>
            </a:r>
            <a:r>
              <a:rPr lang="en-US" altLang="ko-KR" sz="2400" dirty="0" smtClean="0"/>
              <a:t>p.291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30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55806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initTree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</a:p>
          <a:p>
            <a:pPr marL="0" indent="0">
              <a:buNone/>
            </a:pPr>
            <a:r>
              <a:rPr lang="en-US" altLang="ko-KR" dirty="0"/>
              <a:t>	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ROWS;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	for (j = 0; j &lt; COLS;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map[</a:t>
            </a:r>
            <a:r>
              <a:rPr lang="en-US" altLang="ko-KR" dirty="0" err="1"/>
              <a:t>i</a:t>
            </a:r>
            <a:r>
              <a:rPr lang="en-US" altLang="ko-KR" dirty="0"/>
              <a:t>][j] = '-';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</a:rPr>
              <a:t>drawTree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row, 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left, 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right)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printTree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</a:p>
          <a:p>
            <a:pPr marL="0" indent="0">
              <a:buNone/>
            </a:pPr>
            <a:r>
              <a:rPr lang="en-US" altLang="ko-KR" dirty="0"/>
              <a:t>	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ROWS;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for (j = 0; j &lt; COLS;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("%c", map[</a:t>
            </a:r>
            <a:r>
              <a:rPr lang="en-US" altLang="ko-KR" dirty="0" err="1"/>
              <a:t>i</a:t>
            </a:r>
            <a:r>
              <a:rPr lang="en-US" altLang="ko-KR" dirty="0"/>
              <a:t>][j]);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286635" y="3068960"/>
            <a:ext cx="3915435" cy="130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프로그래밍 프로젝트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번 힌트</a:t>
            </a:r>
          </a:p>
        </p:txBody>
      </p:sp>
    </p:spTree>
    <p:extLst>
      <p:ext uri="{BB962C8B-B14F-4D97-AF65-F5344CB8AC3E}">
        <p14:creationId xmlns:p14="http://schemas.microsoft.com/office/powerpoint/2010/main" val="22187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1870" y="2888940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Thank You 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23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(n-1)! </a:t>
            </a:r>
            <a:r>
              <a:rPr lang="ko-KR" altLang="en-US" dirty="0" err="1" smtClean="0"/>
              <a:t>팩토리얼을</a:t>
            </a:r>
            <a:r>
              <a:rPr lang="ko-KR" altLang="en-US" dirty="0" smtClean="0"/>
              <a:t> 현재 작성중인 함수를 다시 호출하여 계산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순환 호출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626895" y="4419110"/>
            <a:ext cx="5310590" cy="2205698"/>
            <a:chOff x="1704975" y="4149726"/>
            <a:chExt cx="5604499" cy="2158999"/>
          </a:xfrm>
        </p:grpSpPr>
        <p:sp>
          <p:nvSpPr>
            <p:cNvPr id="7173" name="AutoShape 8"/>
            <p:cNvSpPr>
              <a:spLocks noChangeArrowheads="1"/>
            </p:cNvSpPr>
            <p:nvPr/>
          </p:nvSpPr>
          <p:spPr bwMode="auto">
            <a:xfrm>
              <a:off x="3105150" y="4194175"/>
              <a:ext cx="1351020" cy="944562"/>
            </a:xfrm>
            <a:prstGeom prst="wedgeEllipseCallout">
              <a:avLst>
                <a:gd name="adj1" fmla="val 19563"/>
                <a:gd name="adj2" fmla="val 70168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r>
                <a:rPr lang="en-US" altLang="ko-KR" sz="1200" dirty="0">
                  <a:latin typeface="HY엽서L" pitchFamily="18" charset="-127"/>
                  <a:ea typeface="HY엽서L" pitchFamily="18" charset="-127"/>
                </a:rPr>
                <a:t>3!</a:t>
              </a:r>
              <a:r>
                <a:rPr lang="ko-KR" altLang="en-US" sz="1200" dirty="0">
                  <a:latin typeface="HY엽서L" pitchFamily="18" charset="-127"/>
                  <a:ea typeface="HY엽서L" pitchFamily="18" charset="-127"/>
                </a:rPr>
                <a:t>를 </a:t>
              </a:r>
            </a:p>
            <a:p>
              <a:r>
                <a:rPr lang="ko-KR" altLang="en-US" sz="1200" dirty="0">
                  <a:latin typeface="HY엽서L" pitchFamily="18" charset="-127"/>
                  <a:ea typeface="HY엽서L" pitchFamily="18" charset="-127"/>
                </a:rPr>
                <a:t>계산하려면 </a:t>
              </a:r>
            </a:p>
            <a:p>
              <a:r>
                <a:rPr lang="en-US" altLang="ko-KR" sz="1200" dirty="0">
                  <a:latin typeface="HY엽서L" pitchFamily="18" charset="-127"/>
                  <a:ea typeface="HY엽서L" pitchFamily="18" charset="-127"/>
                </a:rPr>
                <a:t>3! = 3*2!</a:t>
              </a:r>
            </a:p>
          </p:txBody>
        </p:sp>
        <p:sp>
          <p:nvSpPr>
            <p:cNvPr id="7174" name="Line 9"/>
            <p:cNvSpPr>
              <a:spLocks noChangeShapeType="1"/>
            </p:cNvSpPr>
            <p:nvPr/>
          </p:nvSpPr>
          <p:spPr bwMode="auto">
            <a:xfrm>
              <a:off x="4422775" y="5722938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175" name="Line 10"/>
            <p:cNvSpPr>
              <a:spLocks noChangeShapeType="1"/>
            </p:cNvSpPr>
            <p:nvPr/>
          </p:nvSpPr>
          <p:spPr bwMode="auto">
            <a:xfrm>
              <a:off x="5454650" y="5722938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176" name="AutoShape 11"/>
            <p:cNvSpPr>
              <a:spLocks noChangeArrowheads="1"/>
            </p:cNvSpPr>
            <p:nvPr/>
          </p:nvSpPr>
          <p:spPr bwMode="auto">
            <a:xfrm>
              <a:off x="4625975" y="4149726"/>
              <a:ext cx="1568983" cy="946150"/>
            </a:xfrm>
            <a:prstGeom prst="wedgeEllipseCallout">
              <a:avLst>
                <a:gd name="adj1" fmla="val -22287"/>
                <a:gd name="adj2" fmla="val 6981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ko-KR" sz="1200" dirty="0">
                  <a:latin typeface="HY엽서L" pitchFamily="18" charset="-127"/>
                  <a:ea typeface="HY엽서L" pitchFamily="18" charset="-127"/>
                </a:rPr>
                <a:t>2!</a:t>
              </a:r>
              <a:r>
                <a:rPr lang="ko-KR" altLang="en-US" sz="1200" dirty="0">
                  <a:latin typeface="HY엽서L" pitchFamily="18" charset="-127"/>
                  <a:ea typeface="HY엽서L" pitchFamily="18" charset="-127"/>
                </a:rPr>
                <a:t>를 </a:t>
              </a:r>
            </a:p>
            <a:p>
              <a:r>
                <a:rPr lang="ko-KR" altLang="en-US" sz="1200" dirty="0">
                  <a:latin typeface="HY엽서L" pitchFamily="18" charset="-127"/>
                  <a:ea typeface="HY엽서L" pitchFamily="18" charset="-127"/>
                </a:rPr>
                <a:t>계산하려면 </a:t>
              </a:r>
            </a:p>
            <a:p>
              <a:r>
                <a:rPr lang="en-US" altLang="ko-KR" sz="1200" dirty="0">
                  <a:latin typeface="HY엽서L" pitchFamily="18" charset="-127"/>
                  <a:ea typeface="HY엽서L" pitchFamily="18" charset="-127"/>
                </a:rPr>
                <a:t>2! = 2*1! </a:t>
              </a:r>
            </a:p>
          </p:txBody>
        </p:sp>
        <p:sp>
          <p:nvSpPr>
            <p:cNvPr id="7177" name="AutoShape 12"/>
            <p:cNvSpPr>
              <a:spLocks noChangeArrowheads="1"/>
            </p:cNvSpPr>
            <p:nvPr/>
          </p:nvSpPr>
          <p:spPr bwMode="auto">
            <a:xfrm>
              <a:off x="6235366" y="4622005"/>
              <a:ext cx="1074108" cy="516732"/>
            </a:xfrm>
            <a:prstGeom prst="wedgeEllipseCallout">
              <a:avLst>
                <a:gd name="adj1" fmla="val -45371"/>
                <a:gd name="adj2" fmla="val 105158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1!</a:t>
              </a:r>
              <a:r>
                <a:rPr lang="ko-KR" altLang="en-US" sz="1200">
                  <a:latin typeface="HY엽서L" pitchFamily="18" charset="-127"/>
                  <a:ea typeface="HY엽서L" pitchFamily="18" charset="-127"/>
                </a:rPr>
                <a:t>은 </a:t>
              </a:r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7178" name="Line 13"/>
            <p:cNvSpPr>
              <a:spLocks noChangeShapeType="1"/>
            </p:cNvSpPr>
            <p:nvPr/>
          </p:nvSpPr>
          <p:spPr bwMode="auto">
            <a:xfrm flipH="1">
              <a:off x="4422775" y="5857875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 flipH="1">
              <a:off x="5454650" y="5902325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180" name="Group 15"/>
            <p:cNvGrpSpPr>
              <a:grpSpLocks/>
            </p:cNvGrpSpPr>
            <p:nvPr/>
          </p:nvGrpSpPr>
          <p:grpSpPr bwMode="auto">
            <a:xfrm>
              <a:off x="3767138" y="5454650"/>
              <a:ext cx="609600" cy="854075"/>
              <a:chOff x="4377" y="3312"/>
              <a:chExt cx="439" cy="640"/>
            </a:xfrm>
          </p:grpSpPr>
          <p:sp>
            <p:nvSpPr>
              <p:cNvPr id="7291" name="Freeform 16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1"/>
                  <a:gd name="T118" fmla="*/ 0 h 511"/>
                  <a:gd name="T119" fmla="*/ 681 w 681"/>
                  <a:gd name="T120" fmla="*/ 511 h 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92" name="Freeform 17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52"/>
                  <a:gd name="T106" fmla="*/ 0 h 264"/>
                  <a:gd name="T107" fmla="*/ 1352 w 1352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93" name="Freeform 18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99"/>
                  <a:gd name="T172" fmla="*/ 0 h 566"/>
                  <a:gd name="T173" fmla="*/ 1399 w 1399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94" name="Freeform 19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53"/>
                  <a:gd name="T163" fmla="*/ 0 h 966"/>
                  <a:gd name="T164" fmla="*/ 1853 w 1853"/>
                  <a:gd name="T165" fmla="*/ 966 h 9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95" name="Freeform 20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84"/>
                  <a:gd name="T163" fmla="*/ 0 h 3608"/>
                  <a:gd name="T164" fmla="*/ 6584 w 6584"/>
                  <a:gd name="T165" fmla="*/ 3608 h 36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96" name="Freeform 21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84"/>
                  <a:gd name="T169" fmla="*/ 0 h 3541"/>
                  <a:gd name="T170" fmla="*/ 6584 w 6584"/>
                  <a:gd name="T171" fmla="*/ 3541 h 35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97" name="Freeform 22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626"/>
                  <a:gd name="T145" fmla="*/ 0 h 1248"/>
                  <a:gd name="T146" fmla="*/ 1626 w 1626"/>
                  <a:gd name="T147" fmla="*/ 1248 h 12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98" name="Freeform 23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7"/>
                  <a:gd name="T160" fmla="*/ 0 h 1028"/>
                  <a:gd name="T161" fmla="*/ 1097 w 1097"/>
                  <a:gd name="T162" fmla="*/ 1028 h 102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99" name="Freeform 24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45"/>
                  <a:gd name="T151" fmla="*/ 0 h 4250"/>
                  <a:gd name="T152" fmla="*/ 3845 w 3845"/>
                  <a:gd name="T153" fmla="*/ 4250 h 42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0" name="Freeform 25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286"/>
                  <a:gd name="T175" fmla="*/ 0 h 4162"/>
                  <a:gd name="T176" fmla="*/ 4286 w 4286"/>
                  <a:gd name="T177" fmla="*/ 4162 h 416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1" name="Freeform 26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880"/>
                  <a:gd name="T128" fmla="*/ 967 w 967"/>
                  <a:gd name="T129" fmla="*/ 880 h 8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2" name="Freeform 27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1"/>
                  <a:gd name="T97" fmla="*/ 0 h 374"/>
                  <a:gd name="T98" fmla="*/ 241 w 241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3" name="Freeform 28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9"/>
                  <a:gd name="T97" fmla="*/ 0 h 374"/>
                  <a:gd name="T98" fmla="*/ 239 w 239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4" name="Freeform 29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408"/>
                  <a:gd name="T113" fmla="*/ 744 w 744"/>
                  <a:gd name="T114" fmla="*/ 408 h 40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5" name="Freeform 30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7"/>
                  <a:gd name="T169" fmla="*/ 0 h 993"/>
                  <a:gd name="T170" fmla="*/ 1907 w 1907"/>
                  <a:gd name="T171" fmla="*/ 993 h 99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6" name="Freeform 31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8"/>
                  <a:gd name="T148" fmla="*/ 0 h 1315"/>
                  <a:gd name="T149" fmla="*/ 958 w 958"/>
                  <a:gd name="T150" fmla="*/ 1315 h 13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7" name="Freeform 32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9"/>
                  <a:gd name="T97" fmla="*/ 0 h 512"/>
                  <a:gd name="T98" fmla="*/ 339 w 339"/>
                  <a:gd name="T99" fmla="*/ 512 h 5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8" name="Freeform 33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0"/>
                  <a:gd name="T190" fmla="*/ 0 h 457"/>
                  <a:gd name="T191" fmla="*/ 240 w 240"/>
                  <a:gd name="T192" fmla="*/ 457 h 45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09" name="Freeform 34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6"/>
                  <a:gd name="T100" fmla="*/ 0 h 190"/>
                  <a:gd name="T101" fmla="*/ 466 w 46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0" name="Freeform 35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136"/>
                  <a:gd name="T110" fmla="*/ 397 w 397"/>
                  <a:gd name="T111" fmla="*/ 136 h 1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1" name="Freeform 36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1"/>
                  <a:gd name="T169" fmla="*/ 0 h 357"/>
                  <a:gd name="T170" fmla="*/ 491 w 491"/>
                  <a:gd name="T171" fmla="*/ 357 h 35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2" name="Freeform 37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4"/>
                  <a:gd name="T157" fmla="*/ 0 h 199"/>
                  <a:gd name="T158" fmla="*/ 504 w 504"/>
                  <a:gd name="T159" fmla="*/ 199 h 1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3" name="Freeform 38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248"/>
                  <a:gd name="T17" fmla="*/ 106 w 106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4" name="Freeform 39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1"/>
                  <a:gd name="T17" fmla="*/ 325 w 32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5" name="Freeform 40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91"/>
                  <a:gd name="T17" fmla="*/ 321 w 32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6" name="Freeform 41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91"/>
                  <a:gd name="T17" fmla="*/ 322 w 32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7" name="Freeform 42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6"/>
                  <a:gd name="T16" fmla="*/ 0 h 91"/>
                  <a:gd name="T17" fmla="*/ 986 w 98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8" name="Freeform 43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91"/>
                  <a:gd name="T17" fmla="*/ 320 w 320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19" name="Freeform 44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1"/>
                  <a:gd name="T16" fmla="*/ 0 h 112"/>
                  <a:gd name="T17" fmla="*/ 951 w 95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20" name="Freeform 45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"/>
                  <a:gd name="T16" fmla="*/ 0 h 106"/>
                  <a:gd name="T17" fmla="*/ 920 w 9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21" name="Freeform 46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7"/>
                  <a:gd name="T127" fmla="*/ 0 h 170"/>
                  <a:gd name="T128" fmla="*/ 367 w 367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181" name="Group 47"/>
            <p:cNvGrpSpPr>
              <a:grpSpLocks/>
            </p:cNvGrpSpPr>
            <p:nvPr/>
          </p:nvGrpSpPr>
          <p:grpSpPr bwMode="auto">
            <a:xfrm>
              <a:off x="4845050" y="5454650"/>
              <a:ext cx="609600" cy="854075"/>
              <a:chOff x="4377" y="3312"/>
              <a:chExt cx="439" cy="640"/>
            </a:xfrm>
          </p:grpSpPr>
          <p:sp>
            <p:nvSpPr>
              <p:cNvPr id="7260" name="Freeform 48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1"/>
                  <a:gd name="T118" fmla="*/ 0 h 511"/>
                  <a:gd name="T119" fmla="*/ 681 w 681"/>
                  <a:gd name="T120" fmla="*/ 511 h 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1" name="Freeform 49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52"/>
                  <a:gd name="T106" fmla="*/ 0 h 264"/>
                  <a:gd name="T107" fmla="*/ 1352 w 1352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2" name="Freeform 50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99"/>
                  <a:gd name="T172" fmla="*/ 0 h 566"/>
                  <a:gd name="T173" fmla="*/ 1399 w 1399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3" name="Freeform 51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53"/>
                  <a:gd name="T163" fmla="*/ 0 h 966"/>
                  <a:gd name="T164" fmla="*/ 1853 w 1853"/>
                  <a:gd name="T165" fmla="*/ 966 h 9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4" name="Freeform 52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84"/>
                  <a:gd name="T163" fmla="*/ 0 h 3608"/>
                  <a:gd name="T164" fmla="*/ 6584 w 6584"/>
                  <a:gd name="T165" fmla="*/ 3608 h 36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5" name="Freeform 53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84"/>
                  <a:gd name="T169" fmla="*/ 0 h 3541"/>
                  <a:gd name="T170" fmla="*/ 6584 w 6584"/>
                  <a:gd name="T171" fmla="*/ 3541 h 35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6" name="Freeform 54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626"/>
                  <a:gd name="T145" fmla="*/ 0 h 1248"/>
                  <a:gd name="T146" fmla="*/ 1626 w 1626"/>
                  <a:gd name="T147" fmla="*/ 1248 h 12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7" name="Freeform 55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7"/>
                  <a:gd name="T160" fmla="*/ 0 h 1028"/>
                  <a:gd name="T161" fmla="*/ 1097 w 1097"/>
                  <a:gd name="T162" fmla="*/ 1028 h 102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8" name="Freeform 56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45"/>
                  <a:gd name="T151" fmla="*/ 0 h 4250"/>
                  <a:gd name="T152" fmla="*/ 3845 w 3845"/>
                  <a:gd name="T153" fmla="*/ 4250 h 42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9" name="Freeform 57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286"/>
                  <a:gd name="T175" fmla="*/ 0 h 4162"/>
                  <a:gd name="T176" fmla="*/ 4286 w 4286"/>
                  <a:gd name="T177" fmla="*/ 4162 h 416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0" name="Freeform 58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880"/>
                  <a:gd name="T128" fmla="*/ 967 w 967"/>
                  <a:gd name="T129" fmla="*/ 880 h 8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1" name="Freeform 59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1"/>
                  <a:gd name="T97" fmla="*/ 0 h 374"/>
                  <a:gd name="T98" fmla="*/ 241 w 241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2" name="Freeform 60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9"/>
                  <a:gd name="T97" fmla="*/ 0 h 374"/>
                  <a:gd name="T98" fmla="*/ 239 w 239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3" name="Freeform 61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408"/>
                  <a:gd name="T113" fmla="*/ 744 w 744"/>
                  <a:gd name="T114" fmla="*/ 408 h 40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4" name="Freeform 62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7"/>
                  <a:gd name="T169" fmla="*/ 0 h 993"/>
                  <a:gd name="T170" fmla="*/ 1907 w 1907"/>
                  <a:gd name="T171" fmla="*/ 993 h 99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5" name="Freeform 63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8"/>
                  <a:gd name="T148" fmla="*/ 0 h 1315"/>
                  <a:gd name="T149" fmla="*/ 958 w 958"/>
                  <a:gd name="T150" fmla="*/ 1315 h 13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6" name="Freeform 64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9"/>
                  <a:gd name="T97" fmla="*/ 0 h 512"/>
                  <a:gd name="T98" fmla="*/ 339 w 339"/>
                  <a:gd name="T99" fmla="*/ 512 h 5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7" name="Freeform 65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0"/>
                  <a:gd name="T190" fmla="*/ 0 h 457"/>
                  <a:gd name="T191" fmla="*/ 240 w 240"/>
                  <a:gd name="T192" fmla="*/ 457 h 45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8" name="Freeform 66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6"/>
                  <a:gd name="T100" fmla="*/ 0 h 190"/>
                  <a:gd name="T101" fmla="*/ 466 w 46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79" name="Freeform 67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136"/>
                  <a:gd name="T110" fmla="*/ 397 w 397"/>
                  <a:gd name="T111" fmla="*/ 136 h 1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0" name="Freeform 68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1"/>
                  <a:gd name="T169" fmla="*/ 0 h 357"/>
                  <a:gd name="T170" fmla="*/ 491 w 491"/>
                  <a:gd name="T171" fmla="*/ 357 h 35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1" name="Freeform 69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4"/>
                  <a:gd name="T157" fmla="*/ 0 h 199"/>
                  <a:gd name="T158" fmla="*/ 504 w 504"/>
                  <a:gd name="T159" fmla="*/ 199 h 1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2" name="Freeform 70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248"/>
                  <a:gd name="T17" fmla="*/ 106 w 106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3" name="Freeform 71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1"/>
                  <a:gd name="T17" fmla="*/ 325 w 32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4" name="Freeform 72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91"/>
                  <a:gd name="T17" fmla="*/ 321 w 32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5" name="Freeform 73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91"/>
                  <a:gd name="T17" fmla="*/ 322 w 32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6" name="Freeform 74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6"/>
                  <a:gd name="T16" fmla="*/ 0 h 91"/>
                  <a:gd name="T17" fmla="*/ 986 w 98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7" name="Freeform 75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91"/>
                  <a:gd name="T17" fmla="*/ 320 w 320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8" name="Freeform 76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1"/>
                  <a:gd name="T16" fmla="*/ 0 h 112"/>
                  <a:gd name="T17" fmla="*/ 951 w 95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89" name="Freeform 77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"/>
                  <a:gd name="T16" fmla="*/ 0 h 106"/>
                  <a:gd name="T17" fmla="*/ 920 w 9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90" name="Freeform 78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7"/>
                  <a:gd name="T127" fmla="*/ 0 h 170"/>
                  <a:gd name="T128" fmla="*/ 367 w 367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182" name="Group 79"/>
            <p:cNvGrpSpPr>
              <a:grpSpLocks/>
            </p:cNvGrpSpPr>
            <p:nvPr/>
          </p:nvGrpSpPr>
          <p:grpSpPr bwMode="auto">
            <a:xfrm flipH="1">
              <a:off x="5970588" y="5454650"/>
              <a:ext cx="608012" cy="854075"/>
              <a:chOff x="4377" y="3312"/>
              <a:chExt cx="439" cy="640"/>
            </a:xfrm>
          </p:grpSpPr>
          <p:sp>
            <p:nvSpPr>
              <p:cNvPr id="7229" name="Freeform 80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1"/>
                  <a:gd name="T118" fmla="*/ 0 h 511"/>
                  <a:gd name="T119" fmla="*/ 681 w 681"/>
                  <a:gd name="T120" fmla="*/ 511 h 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0" name="Freeform 81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52"/>
                  <a:gd name="T106" fmla="*/ 0 h 264"/>
                  <a:gd name="T107" fmla="*/ 1352 w 1352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1" name="Freeform 82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99"/>
                  <a:gd name="T172" fmla="*/ 0 h 566"/>
                  <a:gd name="T173" fmla="*/ 1399 w 1399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2" name="Freeform 83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53"/>
                  <a:gd name="T163" fmla="*/ 0 h 966"/>
                  <a:gd name="T164" fmla="*/ 1853 w 1853"/>
                  <a:gd name="T165" fmla="*/ 966 h 9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3" name="Freeform 84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84"/>
                  <a:gd name="T163" fmla="*/ 0 h 3608"/>
                  <a:gd name="T164" fmla="*/ 6584 w 6584"/>
                  <a:gd name="T165" fmla="*/ 3608 h 36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4" name="Freeform 85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84"/>
                  <a:gd name="T169" fmla="*/ 0 h 3541"/>
                  <a:gd name="T170" fmla="*/ 6584 w 6584"/>
                  <a:gd name="T171" fmla="*/ 3541 h 35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5" name="Freeform 86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626"/>
                  <a:gd name="T145" fmla="*/ 0 h 1248"/>
                  <a:gd name="T146" fmla="*/ 1626 w 1626"/>
                  <a:gd name="T147" fmla="*/ 1248 h 12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6" name="Freeform 87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7"/>
                  <a:gd name="T160" fmla="*/ 0 h 1028"/>
                  <a:gd name="T161" fmla="*/ 1097 w 1097"/>
                  <a:gd name="T162" fmla="*/ 1028 h 102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7" name="Freeform 88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45"/>
                  <a:gd name="T151" fmla="*/ 0 h 4250"/>
                  <a:gd name="T152" fmla="*/ 3845 w 3845"/>
                  <a:gd name="T153" fmla="*/ 4250 h 42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8" name="Freeform 89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286"/>
                  <a:gd name="T175" fmla="*/ 0 h 4162"/>
                  <a:gd name="T176" fmla="*/ 4286 w 4286"/>
                  <a:gd name="T177" fmla="*/ 4162 h 416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39" name="Freeform 90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880"/>
                  <a:gd name="T128" fmla="*/ 967 w 967"/>
                  <a:gd name="T129" fmla="*/ 880 h 8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0" name="Freeform 91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1"/>
                  <a:gd name="T97" fmla="*/ 0 h 374"/>
                  <a:gd name="T98" fmla="*/ 241 w 241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1" name="Freeform 92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9"/>
                  <a:gd name="T97" fmla="*/ 0 h 374"/>
                  <a:gd name="T98" fmla="*/ 239 w 239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2" name="Freeform 93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408"/>
                  <a:gd name="T113" fmla="*/ 744 w 744"/>
                  <a:gd name="T114" fmla="*/ 408 h 40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3" name="Freeform 94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7"/>
                  <a:gd name="T169" fmla="*/ 0 h 993"/>
                  <a:gd name="T170" fmla="*/ 1907 w 1907"/>
                  <a:gd name="T171" fmla="*/ 993 h 99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4" name="Freeform 95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8"/>
                  <a:gd name="T148" fmla="*/ 0 h 1315"/>
                  <a:gd name="T149" fmla="*/ 958 w 958"/>
                  <a:gd name="T150" fmla="*/ 1315 h 13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5" name="Freeform 96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9"/>
                  <a:gd name="T97" fmla="*/ 0 h 512"/>
                  <a:gd name="T98" fmla="*/ 339 w 339"/>
                  <a:gd name="T99" fmla="*/ 512 h 5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6" name="Freeform 97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0"/>
                  <a:gd name="T190" fmla="*/ 0 h 457"/>
                  <a:gd name="T191" fmla="*/ 240 w 240"/>
                  <a:gd name="T192" fmla="*/ 457 h 45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7" name="Freeform 98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6"/>
                  <a:gd name="T100" fmla="*/ 0 h 190"/>
                  <a:gd name="T101" fmla="*/ 466 w 46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8" name="Freeform 99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136"/>
                  <a:gd name="T110" fmla="*/ 397 w 397"/>
                  <a:gd name="T111" fmla="*/ 136 h 1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49" name="Freeform 100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1"/>
                  <a:gd name="T169" fmla="*/ 0 h 357"/>
                  <a:gd name="T170" fmla="*/ 491 w 491"/>
                  <a:gd name="T171" fmla="*/ 357 h 35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0" name="Freeform 101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4"/>
                  <a:gd name="T157" fmla="*/ 0 h 199"/>
                  <a:gd name="T158" fmla="*/ 504 w 504"/>
                  <a:gd name="T159" fmla="*/ 199 h 1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1" name="Freeform 102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248"/>
                  <a:gd name="T17" fmla="*/ 106 w 106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2" name="Freeform 103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1"/>
                  <a:gd name="T17" fmla="*/ 325 w 32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3" name="Freeform 104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91"/>
                  <a:gd name="T17" fmla="*/ 321 w 32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4" name="Freeform 105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91"/>
                  <a:gd name="T17" fmla="*/ 322 w 32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5" name="Freeform 106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6"/>
                  <a:gd name="T16" fmla="*/ 0 h 91"/>
                  <a:gd name="T17" fmla="*/ 986 w 98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6" name="Freeform 107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91"/>
                  <a:gd name="T17" fmla="*/ 320 w 320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7" name="Freeform 108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1"/>
                  <a:gd name="T16" fmla="*/ 0 h 112"/>
                  <a:gd name="T17" fmla="*/ 951 w 95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8" name="Freeform 109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"/>
                  <a:gd name="T16" fmla="*/ 0 h 106"/>
                  <a:gd name="T17" fmla="*/ 920 w 9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59" name="Freeform 110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7"/>
                  <a:gd name="T127" fmla="*/ 0 h 170"/>
                  <a:gd name="T128" fmla="*/ 367 w 367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183" name="Text Box 111"/>
            <p:cNvSpPr txBox="1">
              <a:spLocks noChangeArrowheads="1"/>
            </p:cNvSpPr>
            <p:nvPr/>
          </p:nvSpPr>
          <p:spPr bwMode="auto">
            <a:xfrm>
              <a:off x="4346575" y="5454650"/>
              <a:ext cx="594132" cy="2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1200">
                  <a:latin typeface="HY엽서L" pitchFamily="18" charset="-127"/>
                </a:rPr>
                <a:t>2!</a:t>
              </a:r>
              <a:r>
                <a:rPr lang="ko-KR" altLang="en-US" sz="1200">
                  <a:latin typeface="HY엽서L" pitchFamily="18" charset="-127"/>
                </a:rPr>
                <a:t>는</a:t>
              </a:r>
              <a:r>
                <a:rPr lang="en-US" altLang="ko-KR" sz="1200">
                  <a:latin typeface="HY엽서L" pitchFamily="18" charset="-127"/>
                </a:rPr>
                <a:t>?</a:t>
              </a:r>
            </a:p>
          </p:txBody>
        </p:sp>
        <p:sp>
          <p:nvSpPr>
            <p:cNvPr id="7184" name="Text Box 112"/>
            <p:cNvSpPr txBox="1">
              <a:spLocks noChangeArrowheads="1"/>
            </p:cNvSpPr>
            <p:nvPr/>
          </p:nvSpPr>
          <p:spPr bwMode="auto">
            <a:xfrm>
              <a:off x="5408613" y="5454650"/>
              <a:ext cx="594132" cy="2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1200">
                  <a:latin typeface="HY엽서L" pitchFamily="18" charset="-127"/>
                </a:rPr>
                <a:t>1!</a:t>
              </a:r>
              <a:r>
                <a:rPr lang="ko-KR" altLang="en-US" sz="1200">
                  <a:latin typeface="HY엽서L" pitchFamily="18" charset="-127"/>
                </a:rPr>
                <a:t>는</a:t>
              </a:r>
              <a:r>
                <a:rPr lang="en-US" altLang="ko-KR" sz="1200">
                  <a:latin typeface="HY엽서L" pitchFamily="18" charset="-127"/>
                </a:rPr>
                <a:t>?</a:t>
              </a:r>
            </a:p>
          </p:txBody>
        </p:sp>
        <p:sp>
          <p:nvSpPr>
            <p:cNvPr id="7185" name="Text Box 113"/>
            <p:cNvSpPr txBox="1">
              <a:spLocks noChangeArrowheads="1"/>
            </p:cNvSpPr>
            <p:nvPr/>
          </p:nvSpPr>
          <p:spPr bwMode="auto">
            <a:xfrm>
              <a:off x="5500688" y="5859463"/>
              <a:ext cx="303156" cy="2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1200">
                  <a:latin typeface="HY엽서L" pitchFamily="18" charset="-127"/>
                </a:rPr>
                <a:t>1</a:t>
              </a:r>
            </a:p>
          </p:txBody>
        </p:sp>
        <p:sp>
          <p:nvSpPr>
            <p:cNvPr id="7186" name="Text Box 114"/>
            <p:cNvSpPr txBox="1">
              <a:spLocks noChangeArrowheads="1"/>
            </p:cNvSpPr>
            <p:nvPr/>
          </p:nvSpPr>
          <p:spPr bwMode="auto">
            <a:xfrm>
              <a:off x="4468813" y="5859463"/>
              <a:ext cx="303156" cy="2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1200">
                  <a:latin typeface="HY엽서L" pitchFamily="18" charset="-127"/>
                </a:rPr>
                <a:t>2</a:t>
              </a:r>
            </a:p>
          </p:txBody>
        </p:sp>
        <p:sp>
          <p:nvSpPr>
            <p:cNvPr id="7187" name="Line 115"/>
            <p:cNvSpPr>
              <a:spLocks noChangeShapeType="1"/>
            </p:cNvSpPr>
            <p:nvPr/>
          </p:nvSpPr>
          <p:spPr bwMode="auto">
            <a:xfrm>
              <a:off x="3328988" y="5722938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188" name="Text Box 116"/>
            <p:cNvSpPr txBox="1">
              <a:spLocks noChangeArrowheads="1"/>
            </p:cNvSpPr>
            <p:nvPr/>
          </p:nvSpPr>
          <p:spPr bwMode="auto">
            <a:xfrm>
              <a:off x="3222625" y="5454650"/>
              <a:ext cx="594132" cy="2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1200">
                  <a:latin typeface="HY엽서L" pitchFamily="18" charset="-127"/>
                </a:rPr>
                <a:t>3!</a:t>
              </a:r>
              <a:r>
                <a:rPr lang="ko-KR" altLang="en-US" sz="1200">
                  <a:latin typeface="HY엽서L" pitchFamily="18" charset="-127"/>
                </a:rPr>
                <a:t>는</a:t>
              </a:r>
              <a:r>
                <a:rPr lang="en-US" altLang="ko-KR" sz="1200">
                  <a:latin typeface="HY엽서L" pitchFamily="18" charset="-127"/>
                </a:rPr>
                <a:t>?</a:t>
              </a:r>
            </a:p>
          </p:txBody>
        </p:sp>
        <p:sp>
          <p:nvSpPr>
            <p:cNvPr id="7189" name="Line 117"/>
            <p:cNvSpPr>
              <a:spLocks noChangeShapeType="1"/>
            </p:cNvSpPr>
            <p:nvPr/>
          </p:nvSpPr>
          <p:spPr bwMode="auto">
            <a:xfrm flipH="1">
              <a:off x="3298825" y="5859463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190" name="Text Box 118"/>
            <p:cNvSpPr txBox="1">
              <a:spLocks noChangeArrowheads="1"/>
            </p:cNvSpPr>
            <p:nvPr/>
          </p:nvSpPr>
          <p:spPr bwMode="auto">
            <a:xfrm>
              <a:off x="3348038" y="5859463"/>
              <a:ext cx="303156" cy="2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1200">
                  <a:latin typeface="HY엽서L" pitchFamily="18" charset="-127"/>
                </a:rPr>
                <a:t>6</a:t>
              </a:r>
            </a:p>
          </p:txBody>
        </p:sp>
        <p:sp>
          <p:nvSpPr>
            <p:cNvPr id="7191" name="AutoShape 119"/>
            <p:cNvSpPr>
              <a:spLocks noChangeArrowheads="1"/>
            </p:cNvSpPr>
            <p:nvPr/>
          </p:nvSpPr>
          <p:spPr bwMode="auto">
            <a:xfrm>
              <a:off x="1836751" y="4408089"/>
              <a:ext cx="1079500" cy="516731"/>
            </a:xfrm>
            <a:prstGeom prst="wedgeEllipseCallout">
              <a:avLst>
                <a:gd name="adj1" fmla="val 8810"/>
                <a:gd name="adj2" fmla="val 7563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200" dirty="0">
                  <a:latin typeface="HY엽서L" pitchFamily="18" charset="-127"/>
                  <a:ea typeface="HY엽서L" pitchFamily="18" charset="-127"/>
                </a:rPr>
                <a:t>3!</a:t>
              </a:r>
              <a:r>
                <a:rPr lang="ko-KR" altLang="en-US" sz="1200" dirty="0">
                  <a:latin typeface="HY엽서L" pitchFamily="18" charset="-127"/>
                  <a:ea typeface="HY엽서L" pitchFamily="18" charset="-127"/>
                </a:rPr>
                <a:t>은</a:t>
              </a:r>
              <a:r>
                <a:rPr lang="en-US" altLang="ko-KR" sz="1200" dirty="0">
                  <a:latin typeface="HY엽서L" pitchFamily="18" charset="-127"/>
                  <a:ea typeface="HY엽서L" pitchFamily="18" charset="-127"/>
                </a:rPr>
                <a:t>?</a:t>
              </a:r>
            </a:p>
          </p:txBody>
        </p:sp>
        <p:grpSp>
          <p:nvGrpSpPr>
            <p:cNvPr id="7192" name="Group 120"/>
            <p:cNvGrpSpPr>
              <a:grpSpLocks/>
            </p:cNvGrpSpPr>
            <p:nvPr/>
          </p:nvGrpSpPr>
          <p:grpSpPr bwMode="auto">
            <a:xfrm>
              <a:off x="1704975" y="5229225"/>
              <a:ext cx="1400175" cy="938213"/>
              <a:chOff x="1411" y="3249"/>
              <a:chExt cx="782" cy="629"/>
            </a:xfrm>
          </p:grpSpPr>
          <p:sp>
            <p:nvSpPr>
              <p:cNvPr id="7193" name="Freeform 121"/>
              <p:cNvSpPr>
                <a:spLocks/>
              </p:cNvSpPr>
              <p:nvPr/>
            </p:nvSpPr>
            <p:spPr bwMode="auto">
              <a:xfrm>
                <a:off x="1477" y="3484"/>
                <a:ext cx="650" cy="394"/>
              </a:xfrm>
              <a:custGeom>
                <a:avLst/>
                <a:gdLst>
                  <a:gd name="T0" fmla="*/ 0 w 11041"/>
                  <a:gd name="T1" fmla="*/ 0 h 6692"/>
                  <a:gd name="T2" fmla="*/ 0 w 11041"/>
                  <a:gd name="T3" fmla="*/ 0 h 6692"/>
                  <a:gd name="T4" fmla="*/ 0 w 11041"/>
                  <a:gd name="T5" fmla="*/ 0 h 6692"/>
                  <a:gd name="T6" fmla="*/ 0 w 11041"/>
                  <a:gd name="T7" fmla="*/ 0 h 6692"/>
                  <a:gd name="T8" fmla="*/ 0 w 11041"/>
                  <a:gd name="T9" fmla="*/ 0 h 6692"/>
                  <a:gd name="T10" fmla="*/ 0 w 11041"/>
                  <a:gd name="T11" fmla="*/ 0 h 6692"/>
                  <a:gd name="T12" fmla="*/ 0 w 11041"/>
                  <a:gd name="T13" fmla="*/ 0 h 6692"/>
                  <a:gd name="T14" fmla="*/ 0 w 11041"/>
                  <a:gd name="T15" fmla="*/ 0 h 6692"/>
                  <a:gd name="T16" fmla="*/ 0 w 11041"/>
                  <a:gd name="T17" fmla="*/ 0 h 6692"/>
                  <a:gd name="T18" fmla="*/ 0 w 11041"/>
                  <a:gd name="T19" fmla="*/ 0 h 6692"/>
                  <a:gd name="T20" fmla="*/ 0 w 11041"/>
                  <a:gd name="T21" fmla="*/ 0 h 6692"/>
                  <a:gd name="T22" fmla="*/ 0 w 11041"/>
                  <a:gd name="T23" fmla="*/ 0 h 6692"/>
                  <a:gd name="T24" fmla="*/ 0 w 11041"/>
                  <a:gd name="T25" fmla="*/ 0 h 6692"/>
                  <a:gd name="T26" fmla="*/ 0 w 11041"/>
                  <a:gd name="T27" fmla="*/ 0 h 6692"/>
                  <a:gd name="T28" fmla="*/ 0 w 11041"/>
                  <a:gd name="T29" fmla="*/ 0 h 6692"/>
                  <a:gd name="T30" fmla="*/ 0 w 11041"/>
                  <a:gd name="T31" fmla="*/ 0 h 6692"/>
                  <a:gd name="T32" fmla="*/ 0 w 11041"/>
                  <a:gd name="T33" fmla="*/ 0 h 6692"/>
                  <a:gd name="T34" fmla="*/ 0 w 11041"/>
                  <a:gd name="T35" fmla="*/ 0 h 6692"/>
                  <a:gd name="T36" fmla="*/ 0 w 11041"/>
                  <a:gd name="T37" fmla="*/ 0 h 6692"/>
                  <a:gd name="T38" fmla="*/ 0 w 11041"/>
                  <a:gd name="T39" fmla="*/ 0 h 6692"/>
                  <a:gd name="T40" fmla="*/ 0 w 11041"/>
                  <a:gd name="T41" fmla="*/ 0 h 6692"/>
                  <a:gd name="T42" fmla="*/ 0 w 11041"/>
                  <a:gd name="T43" fmla="*/ 0 h 6692"/>
                  <a:gd name="T44" fmla="*/ 0 w 11041"/>
                  <a:gd name="T45" fmla="*/ 0 h 6692"/>
                  <a:gd name="T46" fmla="*/ 0 w 11041"/>
                  <a:gd name="T47" fmla="*/ 0 h 6692"/>
                  <a:gd name="T48" fmla="*/ 0 w 11041"/>
                  <a:gd name="T49" fmla="*/ 0 h 6692"/>
                  <a:gd name="T50" fmla="*/ 0 w 11041"/>
                  <a:gd name="T51" fmla="*/ 0 h 6692"/>
                  <a:gd name="T52" fmla="*/ 0 w 11041"/>
                  <a:gd name="T53" fmla="*/ 0 h 6692"/>
                  <a:gd name="T54" fmla="*/ 0 w 11041"/>
                  <a:gd name="T55" fmla="*/ 0 h 6692"/>
                  <a:gd name="T56" fmla="*/ 0 w 11041"/>
                  <a:gd name="T57" fmla="*/ 0 h 6692"/>
                  <a:gd name="T58" fmla="*/ 0 w 11041"/>
                  <a:gd name="T59" fmla="*/ 0 h 6692"/>
                  <a:gd name="T60" fmla="*/ 0 w 11041"/>
                  <a:gd name="T61" fmla="*/ 0 h 6692"/>
                  <a:gd name="T62" fmla="*/ 0 w 11041"/>
                  <a:gd name="T63" fmla="*/ 0 h 6692"/>
                  <a:gd name="T64" fmla="*/ 0 w 11041"/>
                  <a:gd name="T65" fmla="*/ 0 h 6692"/>
                  <a:gd name="T66" fmla="*/ 0 w 11041"/>
                  <a:gd name="T67" fmla="*/ 0 h 6692"/>
                  <a:gd name="T68" fmla="*/ 0 w 11041"/>
                  <a:gd name="T69" fmla="*/ 0 h 6692"/>
                  <a:gd name="T70" fmla="*/ 0 w 11041"/>
                  <a:gd name="T71" fmla="*/ 0 h 6692"/>
                  <a:gd name="T72" fmla="*/ 0 w 11041"/>
                  <a:gd name="T73" fmla="*/ 0 h 6692"/>
                  <a:gd name="T74" fmla="*/ 0 w 11041"/>
                  <a:gd name="T75" fmla="*/ 0 h 6692"/>
                  <a:gd name="T76" fmla="*/ 0 w 11041"/>
                  <a:gd name="T77" fmla="*/ 0 h 6692"/>
                  <a:gd name="T78" fmla="*/ 0 w 11041"/>
                  <a:gd name="T79" fmla="*/ 0 h 6692"/>
                  <a:gd name="T80" fmla="*/ 0 w 11041"/>
                  <a:gd name="T81" fmla="*/ 0 h 6692"/>
                  <a:gd name="T82" fmla="*/ 0 w 11041"/>
                  <a:gd name="T83" fmla="*/ 0 h 6692"/>
                  <a:gd name="T84" fmla="*/ 0 w 11041"/>
                  <a:gd name="T85" fmla="*/ 0 h 6692"/>
                  <a:gd name="T86" fmla="*/ 0 w 11041"/>
                  <a:gd name="T87" fmla="*/ 0 h 6692"/>
                  <a:gd name="T88" fmla="*/ 0 w 11041"/>
                  <a:gd name="T89" fmla="*/ 0 h 6692"/>
                  <a:gd name="T90" fmla="*/ 0 w 11041"/>
                  <a:gd name="T91" fmla="*/ 0 h 6692"/>
                  <a:gd name="T92" fmla="*/ 0 w 11041"/>
                  <a:gd name="T93" fmla="*/ 0 h 6692"/>
                  <a:gd name="T94" fmla="*/ 0 w 11041"/>
                  <a:gd name="T95" fmla="*/ 0 h 6692"/>
                  <a:gd name="T96" fmla="*/ 0 w 11041"/>
                  <a:gd name="T97" fmla="*/ 0 h 6692"/>
                  <a:gd name="T98" fmla="*/ 0 w 11041"/>
                  <a:gd name="T99" fmla="*/ 0 h 6692"/>
                  <a:gd name="T100" fmla="*/ 0 w 11041"/>
                  <a:gd name="T101" fmla="*/ 0 h 6692"/>
                  <a:gd name="T102" fmla="*/ 0 w 11041"/>
                  <a:gd name="T103" fmla="*/ 0 h 6692"/>
                  <a:gd name="T104" fmla="*/ 0 w 11041"/>
                  <a:gd name="T105" fmla="*/ 0 h 6692"/>
                  <a:gd name="T106" fmla="*/ 0 w 11041"/>
                  <a:gd name="T107" fmla="*/ 0 h 6692"/>
                  <a:gd name="T108" fmla="*/ 0 w 11041"/>
                  <a:gd name="T109" fmla="*/ 0 h 6692"/>
                  <a:gd name="T110" fmla="*/ 0 w 11041"/>
                  <a:gd name="T111" fmla="*/ 0 h 6692"/>
                  <a:gd name="T112" fmla="*/ 0 w 11041"/>
                  <a:gd name="T113" fmla="*/ 0 h 6692"/>
                  <a:gd name="T114" fmla="*/ 0 w 11041"/>
                  <a:gd name="T115" fmla="*/ 0 h 6692"/>
                  <a:gd name="T116" fmla="*/ 0 w 11041"/>
                  <a:gd name="T117" fmla="*/ 0 h 6692"/>
                  <a:gd name="T118" fmla="*/ 0 w 11041"/>
                  <a:gd name="T119" fmla="*/ 0 h 6692"/>
                  <a:gd name="T120" fmla="*/ 0 w 11041"/>
                  <a:gd name="T121" fmla="*/ 0 h 669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1041"/>
                  <a:gd name="T184" fmla="*/ 0 h 6692"/>
                  <a:gd name="T185" fmla="*/ 11041 w 11041"/>
                  <a:gd name="T186" fmla="*/ 6692 h 669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1041" h="6692">
                    <a:moveTo>
                      <a:pt x="5500" y="4422"/>
                    </a:moveTo>
                    <a:lnTo>
                      <a:pt x="5456" y="4297"/>
                    </a:lnTo>
                    <a:lnTo>
                      <a:pt x="5436" y="4140"/>
                    </a:lnTo>
                    <a:lnTo>
                      <a:pt x="5379" y="3720"/>
                    </a:lnTo>
                    <a:lnTo>
                      <a:pt x="5340" y="3436"/>
                    </a:lnTo>
                    <a:lnTo>
                      <a:pt x="5292" y="3115"/>
                    </a:lnTo>
                    <a:lnTo>
                      <a:pt x="5267" y="2943"/>
                    </a:lnTo>
                    <a:lnTo>
                      <a:pt x="5239" y="2767"/>
                    </a:lnTo>
                    <a:lnTo>
                      <a:pt x="5211" y="2586"/>
                    </a:lnTo>
                    <a:lnTo>
                      <a:pt x="5182" y="2401"/>
                    </a:lnTo>
                    <a:lnTo>
                      <a:pt x="5150" y="2214"/>
                    </a:lnTo>
                    <a:lnTo>
                      <a:pt x="5119" y="2027"/>
                    </a:lnTo>
                    <a:lnTo>
                      <a:pt x="5085" y="1841"/>
                    </a:lnTo>
                    <a:lnTo>
                      <a:pt x="5052" y="1655"/>
                    </a:lnTo>
                    <a:lnTo>
                      <a:pt x="5018" y="1473"/>
                    </a:lnTo>
                    <a:lnTo>
                      <a:pt x="4982" y="1295"/>
                    </a:lnTo>
                    <a:lnTo>
                      <a:pt x="4946" y="1122"/>
                    </a:lnTo>
                    <a:lnTo>
                      <a:pt x="4910" y="956"/>
                    </a:lnTo>
                    <a:lnTo>
                      <a:pt x="4873" y="797"/>
                    </a:lnTo>
                    <a:lnTo>
                      <a:pt x="4836" y="647"/>
                    </a:lnTo>
                    <a:lnTo>
                      <a:pt x="4799" y="506"/>
                    </a:lnTo>
                    <a:lnTo>
                      <a:pt x="4761" y="378"/>
                    </a:lnTo>
                    <a:lnTo>
                      <a:pt x="4724" y="261"/>
                    </a:lnTo>
                    <a:lnTo>
                      <a:pt x="4686" y="159"/>
                    </a:lnTo>
                    <a:lnTo>
                      <a:pt x="4649" y="71"/>
                    </a:lnTo>
                    <a:lnTo>
                      <a:pt x="4613" y="0"/>
                    </a:lnTo>
                    <a:lnTo>
                      <a:pt x="4275" y="387"/>
                    </a:lnTo>
                    <a:lnTo>
                      <a:pt x="4236" y="410"/>
                    </a:lnTo>
                    <a:lnTo>
                      <a:pt x="4132" y="471"/>
                    </a:lnTo>
                    <a:lnTo>
                      <a:pt x="3985" y="557"/>
                    </a:lnTo>
                    <a:lnTo>
                      <a:pt x="3809" y="658"/>
                    </a:lnTo>
                    <a:lnTo>
                      <a:pt x="3717" y="710"/>
                    </a:lnTo>
                    <a:lnTo>
                      <a:pt x="3627" y="760"/>
                    </a:lnTo>
                    <a:lnTo>
                      <a:pt x="3539" y="809"/>
                    </a:lnTo>
                    <a:lnTo>
                      <a:pt x="3457" y="854"/>
                    </a:lnTo>
                    <a:lnTo>
                      <a:pt x="3382" y="894"/>
                    </a:lnTo>
                    <a:lnTo>
                      <a:pt x="3318" y="926"/>
                    </a:lnTo>
                    <a:lnTo>
                      <a:pt x="3291" y="939"/>
                    </a:lnTo>
                    <a:lnTo>
                      <a:pt x="3267" y="951"/>
                    </a:lnTo>
                    <a:lnTo>
                      <a:pt x="3246" y="960"/>
                    </a:lnTo>
                    <a:lnTo>
                      <a:pt x="3229" y="966"/>
                    </a:lnTo>
                    <a:lnTo>
                      <a:pt x="3198" y="977"/>
                    </a:lnTo>
                    <a:lnTo>
                      <a:pt x="3160" y="992"/>
                    </a:lnTo>
                    <a:lnTo>
                      <a:pt x="3117" y="1011"/>
                    </a:lnTo>
                    <a:lnTo>
                      <a:pt x="3070" y="1033"/>
                    </a:lnTo>
                    <a:lnTo>
                      <a:pt x="3020" y="1057"/>
                    </a:lnTo>
                    <a:lnTo>
                      <a:pt x="2967" y="1083"/>
                    </a:lnTo>
                    <a:lnTo>
                      <a:pt x="2912" y="1112"/>
                    </a:lnTo>
                    <a:lnTo>
                      <a:pt x="2858" y="1141"/>
                    </a:lnTo>
                    <a:lnTo>
                      <a:pt x="2803" y="1172"/>
                    </a:lnTo>
                    <a:lnTo>
                      <a:pt x="2750" y="1205"/>
                    </a:lnTo>
                    <a:lnTo>
                      <a:pt x="2699" y="1237"/>
                    </a:lnTo>
                    <a:lnTo>
                      <a:pt x="2651" y="1270"/>
                    </a:lnTo>
                    <a:lnTo>
                      <a:pt x="2629" y="1286"/>
                    </a:lnTo>
                    <a:lnTo>
                      <a:pt x="2607" y="1302"/>
                    </a:lnTo>
                    <a:lnTo>
                      <a:pt x="2587" y="1317"/>
                    </a:lnTo>
                    <a:lnTo>
                      <a:pt x="2569" y="1333"/>
                    </a:lnTo>
                    <a:lnTo>
                      <a:pt x="2552" y="1349"/>
                    </a:lnTo>
                    <a:lnTo>
                      <a:pt x="2536" y="1364"/>
                    </a:lnTo>
                    <a:lnTo>
                      <a:pt x="2522" y="1379"/>
                    </a:lnTo>
                    <a:lnTo>
                      <a:pt x="2510" y="1393"/>
                    </a:lnTo>
                    <a:lnTo>
                      <a:pt x="2499" y="1407"/>
                    </a:lnTo>
                    <a:lnTo>
                      <a:pt x="2489" y="1422"/>
                    </a:lnTo>
                    <a:lnTo>
                      <a:pt x="2480" y="1439"/>
                    </a:lnTo>
                    <a:lnTo>
                      <a:pt x="2471" y="1455"/>
                    </a:lnTo>
                    <a:lnTo>
                      <a:pt x="2462" y="1472"/>
                    </a:lnTo>
                    <a:lnTo>
                      <a:pt x="2454" y="1489"/>
                    </a:lnTo>
                    <a:lnTo>
                      <a:pt x="2446" y="1507"/>
                    </a:lnTo>
                    <a:lnTo>
                      <a:pt x="2439" y="1525"/>
                    </a:lnTo>
                    <a:lnTo>
                      <a:pt x="2427" y="1561"/>
                    </a:lnTo>
                    <a:lnTo>
                      <a:pt x="2416" y="1599"/>
                    </a:lnTo>
                    <a:lnTo>
                      <a:pt x="2406" y="1636"/>
                    </a:lnTo>
                    <a:lnTo>
                      <a:pt x="2399" y="1674"/>
                    </a:lnTo>
                    <a:lnTo>
                      <a:pt x="2392" y="1710"/>
                    </a:lnTo>
                    <a:lnTo>
                      <a:pt x="2387" y="1745"/>
                    </a:lnTo>
                    <a:lnTo>
                      <a:pt x="2383" y="1780"/>
                    </a:lnTo>
                    <a:lnTo>
                      <a:pt x="2380" y="1812"/>
                    </a:lnTo>
                    <a:lnTo>
                      <a:pt x="2376" y="1870"/>
                    </a:lnTo>
                    <a:lnTo>
                      <a:pt x="2375" y="1916"/>
                    </a:lnTo>
                    <a:lnTo>
                      <a:pt x="2374" y="1936"/>
                    </a:lnTo>
                    <a:lnTo>
                      <a:pt x="2371" y="1959"/>
                    </a:lnTo>
                    <a:lnTo>
                      <a:pt x="2367" y="1984"/>
                    </a:lnTo>
                    <a:lnTo>
                      <a:pt x="2362" y="2011"/>
                    </a:lnTo>
                    <a:lnTo>
                      <a:pt x="2349" y="2066"/>
                    </a:lnTo>
                    <a:lnTo>
                      <a:pt x="2333" y="2122"/>
                    </a:lnTo>
                    <a:lnTo>
                      <a:pt x="2318" y="2173"/>
                    </a:lnTo>
                    <a:lnTo>
                      <a:pt x="2305" y="2214"/>
                    </a:lnTo>
                    <a:lnTo>
                      <a:pt x="2294" y="2243"/>
                    </a:lnTo>
                    <a:lnTo>
                      <a:pt x="2291" y="2253"/>
                    </a:lnTo>
                    <a:lnTo>
                      <a:pt x="2285" y="2255"/>
                    </a:lnTo>
                    <a:lnTo>
                      <a:pt x="2268" y="2261"/>
                    </a:lnTo>
                    <a:lnTo>
                      <a:pt x="2256" y="2266"/>
                    </a:lnTo>
                    <a:lnTo>
                      <a:pt x="2242" y="2272"/>
                    </a:lnTo>
                    <a:lnTo>
                      <a:pt x="2227" y="2280"/>
                    </a:lnTo>
                    <a:lnTo>
                      <a:pt x="2209" y="2290"/>
                    </a:lnTo>
                    <a:lnTo>
                      <a:pt x="2190" y="2302"/>
                    </a:lnTo>
                    <a:lnTo>
                      <a:pt x="2170" y="2317"/>
                    </a:lnTo>
                    <a:lnTo>
                      <a:pt x="2149" y="2334"/>
                    </a:lnTo>
                    <a:lnTo>
                      <a:pt x="2127" y="2352"/>
                    </a:lnTo>
                    <a:lnTo>
                      <a:pt x="2105" y="2373"/>
                    </a:lnTo>
                    <a:lnTo>
                      <a:pt x="2083" y="2398"/>
                    </a:lnTo>
                    <a:lnTo>
                      <a:pt x="2061" y="2425"/>
                    </a:lnTo>
                    <a:lnTo>
                      <a:pt x="2038" y="2455"/>
                    </a:lnTo>
                    <a:lnTo>
                      <a:pt x="2028" y="2471"/>
                    </a:lnTo>
                    <a:lnTo>
                      <a:pt x="2018" y="2489"/>
                    </a:lnTo>
                    <a:lnTo>
                      <a:pt x="2010" y="2507"/>
                    </a:lnTo>
                    <a:lnTo>
                      <a:pt x="2003" y="2525"/>
                    </a:lnTo>
                    <a:lnTo>
                      <a:pt x="1996" y="2544"/>
                    </a:lnTo>
                    <a:lnTo>
                      <a:pt x="1991" y="2565"/>
                    </a:lnTo>
                    <a:lnTo>
                      <a:pt x="1986" y="2585"/>
                    </a:lnTo>
                    <a:lnTo>
                      <a:pt x="1983" y="2606"/>
                    </a:lnTo>
                    <a:lnTo>
                      <a:pt x="1979" y="2627"/>
                    </a:lnTo>
                    <a:lnTo>
                      <a:pt x="1976" y="2649"/>
                    </a:lnTo>
                    <a:lnTo>
                      <a:pt x="1975" y="2670"/>
                    </a:lnTo>
                    <a:lnTo>
                      <a:pt x="1973" y="2691"/>
                    </a:lnTo>
                    <a:lnTo>
                      <a:pt x="1973" y="2733"/>
                    </a:lnTo>
                    <a:lnTo>
                      <a:pt x="1974" y="2773"/>
                    </a:lnTo>
                    <a:lnTo>
                      <a:pt x="1976" y="2813"/>
                    </a:lnTo>
                    <a:lnTo>
                      <a:pt x="1981" y="2849"/>
                    </a:lnTo>
                    <a:lnTo>
                      <a:pt x="1985" y="2882"/>
                    </a:lnTo>
                    <a:lnTo>
                      <a:pt x="1989" y="2910"/>
                    </a:lnTo>
                    <a:lnTo>
                      <a:pt x="1996" y="2951"/>
                    </a:lnTo>
                    <a:lnTo>
                      <a:pt x="1999" y="2967"/>
                    </a:lnTo>
                    <a:lnTo>
                      <a:pt x="2001" y="2970"/>
                    </a:lnTo>
                    <a:lnTo>
                      <a:pt x="2005" y="2978"/>
                    </a:lnTo>
                    <a:lnTo>
                      <a:pt x="2006" y="2984"/>
                    </a:lnTo>
                    <a:lnTo>
                      <a:pt x="2007" y="2991"/>
                    </a:lnTo>
                    <a:lnTo>
                      <a:pt x="2007" y="2999"/>
                    </a:lnTo>
                    <a:lnTo>
                      <a:pt x="2005" y="3008"/>
                    </a:lnTo>
                    <a:lnTo>
                      <a:pt x="2002" y="3018"/>
                    </a:lnTo>
                    <a:lnTo>
                      <a:pt x="1997" y="3028"/>
                    </a:lnTo>
                    <a:lnTo>
                      <a:pt x="1989" y="3040"/>
                    </a:lnTo>
                    <a:lnTo>
                      <a:pt x="1977" y="3052"/>
                    </a:lnTo>
                    <a:lnTo>
                      <a:pt x="1963" y="3064"/>
                    </a:lnTo>
                    <a:lnTo>
                      <a:pt x="1945" y="3076"/>
                    </a:lnTo>
                    <a:lnTo>
                      <a:pt x="1924" y="3088"/>
                    </a:lnTo>
                    <a:lnTo>
                      <a:pt x="1897" y="3101"/>
                    </a:lnTo>
                    <a:lnTo>
                      <a:pt x="1883" y="3107"/>
                    </a:lnTo>
                    <a:lnTo>
                      <a:pt x="1869" y="3115"/>
                    </a:lnTo>
                    <a:lnTo>
                      <a:pt x="1854" y="3125"/>
                    </a:lnTo>
                    <a:lnTo>
                      <a:pt x="1840" y="3134"/>
                    </a:lnTo>
                    <a:lnTo>
                      <a:pt x="1810" y="3154"/>
                    </a:lnTo>
                    <a:lnTo>
                      <a:pt x="1781" y="3177"/>
                    </a:lnTo>
                    <a:lnTo>
                      <a:pt x="1753" y="3202"/>
                    </a:lnTo>
                    <a:lnTo>
                      <a:pt x="1724" y="3227"/>
                    </a:lnTo>
                    <a:lnTo>
                      <a:pt x="1698" y="3252"/>
                    </a:lnTo>
                    <a:lnTo>
                      <a:pt x="1673" y="3279"/>
                    </a:lnTo>
                    <a:lnTo>
                      <a:pt x="1627" y="3326"/>
                    </a:lnTo>
                    <a:lnTo>
                      <a:pt x="1592" y="3367"/>
                    </a:lnTo>
                    <a:lnTo>
                      <a:pt x="1568" y="3394"/>
                    </a:lnTo>
                    <a:lnTo>
                      <a:pt x="1560" y="3404"/>
                    </a:lnTo>
                    <a:lnTo>
                      <a:pt x="1240" y="2916"/>
                    </a:lnTo>
                    <a:lnTo>
                      <a:pt x="1238" y="2930"/>
                    </a:lnTo>
                    <a:lnTo>
                      <a:pt x="1231" y="2969"/>
                    </a:lnTo>
                    <a:lnTo>
                      <a:pt x="1225" y="2995"/>
                    </a:lnTo>
                    <a:lnTo>
                      <a:pt x="1216" y="3026"/>
                    </a:lnTo>
                    <a:lnTo>
                      <a:pt x="1205" y="3060"/>
                    </a:lnTo>
                    <a:lnTo>
                      <a:pt x="1192" y="3097"/>
                    </a:lnTo>
                    <a:lnTo>
                      <a:pt x="1184" y="3116"/>
                    </a:lnTo>
                    <a:lnTo>
                      <a:pt x="1175" y="3136"/>
                    </a:lnTo>
                    <a:lnTo>
                      <a:pt x="1165" y="3156"/>
                    </a:lnTo>
                    <a:lnTo>
                      <a:pt x="1155" y="3176"/>
                    </a:lnTo>
                    <a:lnTo>
                      <a:pt x="1144" y="3196"/>
                    </a:lnTo>
                    <a:lnTo>
                      <a:pt x="1132" y="3217"/>
                    </a:lnTo>
                    <a:lnTo>
                      <a:pt x="1119" y="3237"/>
                    </a:lnTo>
                    <a:lnTo>
                      <a:pt x="1106" y="3257"/>
                    </a:lnTo>
                    <a:lnTo>
                      <a:pt x="1090" y="3277"/>
                    </a:lnTo>
                    <a:lnTo>
                      <a:pt x="1074" y="3297"/>
                    </a:lnTo>
                    <a:lnTo>
                      <a:pt x="1057" y="3316"/>
                    </a:lnTo>
                    <a:lnTo>
                      <a:pt x="1039" y="3335"/>
                    </a:lnTo>
                    <a:lnTo>
                      <a:pt x="1019" y="3353"/>
                    </a:lnTo>
                    <a:lnTo>
                      <a:pt x="998" y="3372"/>
                    </a:lnTo>
                    <a:lnTo>
                      <a:pt x="977" y="3388"/>
                    </a:lnTo>
                    <a:lnTo>
                      <a:pt x="954" y="3404"/>
                    </a:lnTo>
                    <a:lnTo>
                      <a:pt x="927" y="3421"/>
                    </a:lnTo>
                    <a:lnTo>
                      <a:pt x="901" y="3437"/>
                    </a:lnTo>
                    <a:lnTo>
                      <a:pt x="875" y="3452"/>
                    </a:lnTo>
                    <a:lnTo>
                      <a:pt x="850" y="3465"/>
                    </a:lnTo>
                    <a:lnTo>
                      <a:pt x="825" y="3476"/>
                    </a:lnTo>
                    <a:lnTo>
                      <a:pt x="801" y="3486"/>
                    </a:lnTo>
                    <a:lnTo>
                      <a:pt x="776" y="3495"/>
                    </a:lnTo>
                    <a:lnTo>
                      <a:pt x="753" y="3503"/>
                    </a:lnTo>
                    <a:lnTo>
                      <a:pt x="730" y="3510"/>
                    </a:lnTo>
                    <a:lnTo>
                      <a:pt x="707" y="3515"/>
                    </a:lnTo>
                    <a:lnTo>
                      <a:pt x="684" y="3521"/>
                    </a:lnTo>
                    <a:lnTo>
                      <a:pt x="662" y="3525"/>
                    </a:lnTo>
                    <a:lnTo>
                      <a:pt x="640" y="3528"/>
                    </a:lnTo>
                    <a:lnTo>
                      <a:pt x="617" y="3531"/>
                    </a:lnTo>
                    <a:lnTo>
                      <a:pt x="596" y="3532"/>
                    </a:lnTo>
                    <a:lnTo>
                      <a:pt x="575" y="3533"/>
                    </a:lnTo>
                    <a:lnTo>
                      <a:pt x="532" y="3534"/>
                    </a:lnTo>
                    <a:lnTo>
                      <a:pt x="491" y="3532"/>
                    </a:lnTo>
                    <a:lnTo>
                      <a:pt x="449" y="3529"/>
                    </a:lnTo>
                    <a:lnTo>
                      <a:pt x="409" y="3524"/>
                    </a:lnTo>
                    <a:lnTo>
                      <a:pt x="327" y="3514"/>
                    </a:lnTo>
                    <a:lnTo>
                      <a:pt x="246" y="3505"/>
                    </a:lnTo>
                    <a:lnTo>
                      <a:pt x="206" y="3501"/>
                    </a:lnTo>
                    <a:lnTo>
                      <a:pt x="171" y="3496"/>
                    </a:lnTo>
                    <a:lnTo>
                      <a:pt x="139" y="3490"/>
                    </a:lnTo>
                    <a:lnTo>
                      <a:pt x="111" y="3484"/>
                    </a:lnTo>
                    <a:lnTo>
                      <a:pt x="65" y="3471"/>
                    </a:lnTo>
                    <a:lnTo>
                      <a:pt x="33" y="3460"/>
                    </a:lnTo>
                    <a:lnTo>
                      <a:pt x="21" y="3456"/>
                    </a:lnTo>
                    <a:lnTo>
                      <a:pt x="12" y="3453"/>
                    </a:lnTo>
                    <a:lnTo>
                      <a:pt x="8" y="3452"/>
                    </a:lnTo>
                    <a:lnTo>
                      <a:pt x="5" y="3452"/>
                    </a:lnTo>
                    <a:lnTo>
                      <a:pt x="3" y="3453"/>
                    </a:lnTo>
                    <a:lnTo>
                      <a:pt x="2" y="3454"/>
                    </a:lnTo>
                    <a:lnTo>
                      <a:pt x="1" y="3456"/>
                    </a:lnTo>
                    <a:lnTo>
                      <a:pt x="0" y="3458"/>
                    </a:lnTo>
                    <a:lnTo>
                      <a:pt x="0" y="3461"/>
                    </a:lnTo>
                    <a:lnTo>
                      <a:pt x="1" y="3465"/>
                    </a:lnTo>
                    <a:lnTo>
                      <a:pt x="4" y="3475"/>
                    </a:lnTo>
                    <a:lnTo>
                      <a:pt x="10" y="3489"/>
                    </a:lnTo>
                    <a:lnTo>
                      <a:pt x="51" y="3591"/>
                    </a:lnTo>
                    <a:lnTo>
                      <a:pt x="120" y="3754"/>
                    </a:lnTo>
                    <a:lnTo>
                      <a:pt x="205" y="3958"/>
                    </a:lnTo>
                    <a:lnTo>
                      <a:pt x="299" y="4184"/>
                    </a:lnTo>
                    <a:lnTo>
                      <a:pt x="395" y="4412"/>
                    </a:lnTo>
                    <a:lnTo>
                      <a:pt x="482" y="4623"/>
                    </a:lnTo>
                    <a:lnTo>
                      <a:pt x="520" y="4717"/>
                    </a:lnTo>
                    <a:lnTo>
                      <a:pt x="553" y="4799"/>
                    </a:lnTo>
                    <a:lnTo>
                      <a:pt x="580" y="4868"/>
                    </a:lnTo>
                    <a:lnTo>
                      <a:pt x="599" y="4922"/>
                    </a:lnTo>
                    <a:lnTo>
                      <a:pt x="608" y="4946"/>
                    </a:lnTo>
                    <a:lnTo>
                      <a:pt x="620" y="4975"/>
                    </a:lnTo>
                    <a:lnTo>
                      <a:pt x="635" y="5007"/>
                    </a:lnTo>
                    <a:lnTo>
                      <a:pt x="652" y="5042"/>
                    </a:lnTo>
                    <a:lnTo>
                      <a:pt x="671" y="5082"/>
                    </a:lnTo>
                    <a:lnTo>
                      <a:pt x="692" y="5123"/>
                    </a:lnTo>
                    <a:lnTo>
                      <a:pt x="716" y="5168"/>
                    </a:lnTo>
                    <a:lnTo>
                      <a:pt x="741" y="5215"/>
                    </a:lnTo>
                    <a:lnTo>
                      <a:pt x="768" y="5263"/>
                    </a:lnTo>
                    <a:lnTo>
                      <a:pt x="798" y="5313"/>
                    </a:lnTo>
                    <a:lnTo>
                      <a:pt x="828" y="5363"/>
                    </a:lnTo>
                    <a:lnTo>
                      <a:pt x="860" y="5416"/>
                    </a:lnTo>
                    <a:lnTo>
                      <a:pt x="895" y="5468"/>
                    </a:lnTo>
                    <a:lnTo>
                      <a:pt x="930" y="5520"/>
                    </a:lnTo>
                    <a:lnTo>
                      <a:pt x="967" y="5573"/>
                    </a:lnTo>
                    <a:lnTo>
                      <a:pt x="1005" y="5625"/>
                    </a:lnTo>
                    <a:lnTo>
                      <a:pt x="1044" y="5676"/>
                    </a:lnTo>
                    <a:lnTo>
                      <a:pt x="1084" y="5726"/>
                    </a:lnTo>
                    <a:lnTo>
                      <a:pt x="1125" y="5773"/>
                    </a:lnTo>
                    <a:lnTo>
                      <a:pt x="1167" y="5820"/>
                    </a:lnTo>
                    <a:lnTo>
                      <a:pt x="1210" y="5865"/>
                    </a:lnTo>
                    <a:lnTo>
                      <a:pt x="1253" y="5906"/>
                    </a:lnTo>
                    <a:lnTo>
                      <a:pt x="1297" y="5946"/>
                    </a:lnTo>
                    <a:lnTo>
                      <a:pt x="1341" y="5981"/>
                    </a:lnTo>
                    <a:lnTo>
                      <a:pt x="1386" y="6013"/>
                    </a:lnTo>
                    <a:lnTo>
                      <a:pt x="1432" y="6042"/>
                    </a:lnTo>
                    <a:lnTo>
                      <a:pt x="1476" y="6066"/>
                    </a:lnTo>
                    <a:lnTo>
                      <a:pt x="1522" y="6086"/>
                    </a:lnTo>
                    <a:lnTo>
                      <a:pt x="1566" y="6101"/>
                    </a:lnTo>
                    <a:lnTo>
                      <a:pt x="1612" y="6111"/>
                    </a:lnTo>
                    <a:lnTo>
                      <a:pt x="1656" y="6115"/>
                    </a:lnTo>
                    <a:lnTo>
                      <a:pt x="1701" y="6113"/>
                    </a:lnTo>
                    <a:lnTo>
                      <a:pt x="1783" y="6104"/>
                    </a:lnTo>
                    <a:lnTo>
                      <a:pt x="1852" y="6093"/>
                    </a:lnTo>
                    <a:lnTo>
                      <a:pt x="1881" y="6088"/>
                    </a:lnTo>
                    <a:lnTo>
                      <a:pt x="1909" y="6083"/>
                    </a:lnTo>
                    <a:lnTo>
                      <a:pt x="1934" y="6078"/>
                    </a:lnTo>
                    <a:lnTo>
                      <a:pt x="1957" y="6072"/>
                    </a:lnTo>
                    <a:lnTo>
                      <a:pt x="1977" y="6066"/>
                    </a:lnTo>
                    <a:lnTo>
                      <a:pt x="1997" y="6060"/>
                    </a:lnTo>
                    <a:lnTo>
                      <a:pt x="2014" y="6053"/>
                    </a:lnTo>
                    <a:lnTo>
                      <a:pt x="2030" y="6045"/>
                    </a:lnTo>
                    <a:lnTo>
                      <a:pt x="2045" y="6038"/>
                    </a:lnTo>
                    <a:lnTo>
                      <a:pt x="2058" y="6029"/>
                    </a:lnTo>
                    <a:lnTo>
                      <a:pt x="2072" y="6020"/>
                    </a:lnTo>
                    <a:lnTo>
                      <a:pt x="2084" y="6010"/>
                    </a:lnTo>
                    <a:lnTo>
                      <a:pt x="2096" y="6000"/>
                    </a:lnTo>
                    <a:lnTo>
                      <a:pt x="2107" y="5989"/>
                    </a:lnTo>
                    <a:lnTo>
                      <a:pt x="2118" y="5977"/>
                    </a:lnTo>
                    <a:lnTo>
                      <a:pt x="2130" y="5964"/>
                    </a:lnTo>
                    <a:lnTo>
                      <a:pt x="2155" y="5936"/>
                    </a:lnTo>
                    <a:lnTo>
                      <a:pt x="2182" y="5904"/>
                    </a:lnTo>
                    <a:lnTo>
                      <a:pt x="2214" y="5869"/>
                    </a:lnTo>
                    <a:lnTo>
                      <a:pt x="2252" y="5827"/>
                    </a:lnTo>
                    <a:lnTo>
                      <a:pt x="2274" y="5805"/>
                    </a:lnTo>
                    <a:lnTo>
                      <a:pt x="2297" y="5782"/>
                    </a:lnTo>
                    <a:lnTo>
                      <a:pt x="2324" y="5757"/>
                    </a:lnTo>
                    <a:lnTo>
                      <a:pt x="2353" y="5731"/>
                    </a:lnTo>
                    <a:lnTo>
                      <a:pt x="2383" y="5703"/>
                    </a:lnTo>
                    <a:lnTo>
                      <a:pt x="2413" y="5672"/>
                    </a:lnTo>
                    <a:lnTo>
                      <a:pt x="2443" y="5640"/>
                    </a:lnTo>
                    <a:lnTo>
                      <a:pt x="2473" y="5605"/>
                    </a:lnTo>
                    <a:lnTo>
                      <a:pt x="2503" y="5569"/>
                    </a:lnTo>
                    <a:lnTo>
                      <a:pt x="2532" y="5531"/>
                    </a:lnTo>
                    <a:lnTo>
                      <a:pt x="2562" y="5492"/>
                    </a:lnTo>
                    <a:lnTo>
                      <a:pt x="2591" y="5451"/>
                    </a:lnTo>
                    <a:lnTo>
                      <a:pt x="2620" y="5411"/>
                    </a:lnTo>
                    <a:lnTo>
                      <a:pt x="2647" y="5369"/>
                    </a:lnTo>
                    <a:lnTo>
                      <a:pt x="2675" y="5327"/>
                    </a:lnTo>
                    <a:lnTo>
                      <a:pt x="2702" y="5284"/>
                    </a:lnTo>
                    <a:lnTo>
                      <a:pt x="2753" y="5200"/>
                    </a:lnTo>
                    <a:lnTo>
                      <a:pt x="2802" y="5117"/>
                    </a:lnTo>
                    <a:lnTo>
                      <a:pt x="2846" y="5038"/>
                    </a:lnTo>
                    <a:lnTo>
                      <a:pt x="2887" y="4963"/>
                    </a:lnTo>
                    <a:lnTo>
                      <a:pt x="2922" y="4897"/>
                    </a:lnTo>
                    <a:lnTo>
                      <a:pt x="2953" y="4837"/>
                    </a:lnTo>
                    <a:lnTo>
                      <a:pt x="2995" y="4751"/>
                    </a:lnTo>
                    <a:lnTo>
                      <a:pt x="3010" y="4719"/>
                    </a:lnTo>
                    <a:lnTo>
                      <a:pt x="3011" y="4747"/>
                    </a:lnTo>
                    <a:lnTo>
                      <a:pt x="3014" y="4824"/>
                    </a:lnTo>
                    <a:lnTo>
                      <a:pt x="3021" y="4941"/>
                    </a:lnTo>
                    <a:lnTo>
                      <a:pt x="3030" y="5088"/>
                    </a:lnTo>
                    <a:lnTo>
                      <a:pt x="3036" y="5170"/>
                    </a:lnTo>
                    <a:lnTo>
                      <a:pt x="3043" y="5257"/>
                    </a:lnTo>
                    <a:lnTo>
                      <a:pt x="3051" y="5346"/>
                    </a:lnTo>
                    <a:lnTo>
                      <a:pt x="3060" y="5437"/>
                    </a:lnTo>
                    <a:lnTo>
                      <a:pt x="3071" y="5529"/>
                    </a:lnTo>
                    <a:lnTo>
                      <a:pt x="3083" y="5622"/>
                    </a:lnTo>
                    <a:lnTo>
                      <a:pt x="3097" y="5711"/>
                    </a:lnTo>
                    <a:lnTo>
                      <a:pt x="3112" y="5798"/>
                    </a:lnTo>
                    <a:lnTo>
                      <a:pt x="3119" y="5840"/>
                    </a:lnTo>
                    <a:lnTo>
                      <a:pt x="3125" y="5882"/>
                    </a:lnTo>
                    <a:lnTo>
                      <a:pt x="3131" y="5921"/>
                    </a:lnTo>
                    <a:lnTo>
                      <a:pt x="3135" y="5961"/>
                    </a:lnTo>
                    <a:lnTo>
                      <a:pt x="3139" y="5999"/>
                    </a:lnTo>
                    <a:lnTo>
                      <a:pt x="3141" y="6036"/>
                    </a:lnTo>
                    <a:lnTo>
                      <a:pt x="3143" y="6071"/>
                    </a:lnTo>
                    <a:lnTo>
                      <a:pt x="3144" y="6107"/>
                    </a:lnTo>
                    <a:lnTo>
                      <a:pt x="3145" y="6140"/>
                    </a:lnTo>
                    <a:lnTo>
                      <a:pt x="3145" y="6172"/>
                    </a:lnTo>
                    <a:lnTo>
                      <a:pt x="3144" y="6203"/>
                    </a:lnTo>
                    <a:lnTo>
                      <a:pt x="3143" y="6233"/>
                    </a:lnTo>
                    <a:lnTo>
                      <a:pt x="3140" y="6289"/>
                    </a:lnTo>
                    <a:lnTo>
                      <a:pt x="3135" y="6339"/>
                    </a:lnTo>
                    <a:lnTo>
                      <a:pt x="3129" y="6385"/>
                    </a:lnTo>
                    <a:lnTo>
                      <a:pt x="3122" y="6426"/>
                    </a:lnTo>
                    <a:lnTo>
                      <a:pt x="3116" y="6460"/>
                    </a:lnTo>
                    <a:lnTo>
                      <a:pt x="3110" y="6488"/>
                    </a:lnTo>
                    <a:lnTo>
                      <a:pt x="3099" y="6527"/>
                    </a:lnTo>
                    <a:lnTo>
                      <a:pt x="3094" y="6540"/>
                    </a:lnTo>
                    <a:lnTo>
                      <a:pt x="2960" y="6692"/>
                    </a:lnTo>
                    <a:lnTo>
                      <a:pt x="5387" y="6692"/>
                    </a:lnTo>
                    <a:lnTo>
                      <a:pt x="5654" y="6692"/>
                    </a:lnTo>
                    <a:lnTo>
                      <a:pt x="8081" y="6692"/>
                    </a:lnTo>
                    <a:lnTo>
                      <a:pt x="7946" y="6540"/>
                    </a:lnTo>
                    <a:lnTo>
                      <a:pt x="7942" y="6527"/>
                    </a:lnTo>
                    <a:lnTo>
                      <a:pt x="7932" y="6488"/>
                    </a:lnTo>
                    <a:lnTo>
                      <a:pt x="7925" y="6460"/>
                    </a:lnTo>
                    <a:lnTo>
                      <a:pt x="7919" y="6426"/>
                    </a:lnTo>
                    <a:lnTo>
                      <a:pt x="7912" y="6385"/>
                    </a:lnTo>
                    <a:lnTo>
                      <a:pt x="7906" y="6339"/>
                    </a:lnTo>
                    <a:lnTo>
                      <a:pt x="7901" y="6289"/>
                    </a:lnTo>
                    <a:lnTo>
                      <a:pt x="7898" y="6233"/>
                    </a:lnTo>
                    <a:lnTo>
                      <a:pt x="7897" y="6203"/>
                    </a:lnTo>
                    <a:lnTo>
                      <a:pt x="7896" y="6172"/>
                    </a:lnTo>
                    <a:lnTo>
                      <a:pt x="7896" y="6140"/>
                    </a:lnTo>
                    <a:lnTo>
                      <a:pt x="7897" y="6107"/>
                    </a:lnTo>
                    <a:lnTo>
                      <a:pt x="7898" y="6071"/>
                    </a:lnTo>
                    <a:lnTo>
                      <a:pt x="7900" y="6036"/>
                    </a:lnTo>
                    <a:lnTo>
                      <a:pt x="7902" y="5999"/>
                    </a:lnTo>
                    <a:lnTo>
                      <a:pt x="7906" y="5961"/>
                    </a:lnTo>
                    <a:lnTo>
                      <a:pt x="7910" y="5921"/>
                    </a:lnTo>
                    <a:lnTo>
                      <a:pt x="7916" y="5882"/>
                    </a:lnTo>
                    <a:lnTo>
                      <a:pt x="7922" y="5840"/>
                    </a:lnTo>
                    <a:lnTo>
                      <a:pt x="7929" y="5798"/>
                    </a:lnTo>
                    <a:lnTo>
                      <a:pt x="7944" y="5711"/>
                    </a:lnTo>
                    <a:lnTo>
                      <a:pt x="7957" y="5622"/>
                    </a:lnTo>
                    <a:lnTo>
                      <a:pt x="7970" y="5529"/>
                    </a:lnTo>
                    <a:lnTo>
                      <a:pt x="7981" y="5437"/>
                    </a:lnTo>
                    <a:lnTo>
                      <a:pt x="7990" y="5346"/>
                    </a:lnTo>
                    <a:lnTo>
                      <a:pt x="7998" y="5257"/>
                    </a:lnTo>
                    <a:lnTo>
                      <a:pt x="8005" y="5170"/>
                    </a:lnTo>
                    <a:lnTo>
                      <a:pt x="8011" y="5088"/>
                    </a:lnTo>
                    <a:lnTo>
                      <a:pt x="8020" y="4941"/>
                    </a:lnTo>
                    <a:lnTo>
                      <a:pt x="8026" y="4824"/>
                    </a:lnTo>
                    <a:lnTo>
                      <a:pt x="8029" y="4747"/>
                    </a:lnTo>
                    <a:lnTo>
                      <a:pt x="8030" y="4719"/>
                    </a:lnTo>
                    <a:lnTo>
                      <a:pt x="8046" y="4751"/>
                    </a:lnTo>
                    <a:lnTo>
                      <a:pt x="8088" y="4837"/>
                    </a:lnTo>
                    <a:lnTo>
                      <a:pt x="8118" y="4897"/>
                    </a:lnTo>
                    <a:lnTo>
                      <a:pt x="8154" y="4963"/>
                    </a:lnTo>
                    <a:lnTo>
                      <a:pt x="8194" y="5038"/>
                    </a:lnTo>
                    <a:lnTo>
                      <a:pt x="8239" y="5117"/>
                    </a:lnTo>
                    <a:lnTo>
                      <a:pt x="8288" y="5200"/>
                    </a:lnTo>
                    <a:lnTo>
                      <a:pt x="8339" y="5284"/>
                    </a:lnTo>
                    <a:lnTo>
                      <a:pt x="8366" y="5327"/>
                    </a:lnTo>
                    <a:lnTo>
                      <a:pt x="8394" y="5369"/>
                    </a:lnTo>
                    <a:lnTo>
                      <a:pt x="8421" y="5411"/>
                    </a:lnTo>
                    <a:lnTo>
                      <a:pt x="8450" y="5451"/>
                    </a:lnTo>
                    <a:lnTo>
                      <a:pt x="8479" y="5492"/>
                    </a:lnTo>
                    <a:lnTo>
                      <a:pt x="8508" y="5531"/>
                    </a:lnTo>
                    <a:lnTo>
                      <a:pt x="8538" y="5569"/>
                    </a:lnTo>
                    <a:lnTo>
                      <a:pt x="8568" y="5605"/>
                    </a:lnTo>
                    <a:lnTo>
                      <a:pt x="8598" y="5640"/>
                    </a:lnTo>
                    <a:lnTo>
                      <a:pt x="8628" y="5672"/>
                    </a:lnTo>
                    <a:lnTo>
                      <a:pt x="8658" y="5703"/>
                    </a:lnTo>
                    <a:lnTo>
                      <a:pt x="8688" y="5731"/>
                    </a:lnTo>
                    <a:lnTo>
                      <a:pt x="8717" y="5757"/>
                    </a:lnTo>
                    <a:lnTo>
                      <a:pt x="8743" y="5782"/>
                    </a:lnTo>
                    <a:lnTo>
                      <a:pt x="8767" y="5805"/>
                    </a:lnTo>
                    <a:lnTo>
                      <a:pt x="8789" y="5827"/>
                    </a:lnTo>
                    <a:lnTo>
                      <a:pt x="8826" y="5869"/>
                    </a:lnTo>
                    <a:lnTo>
                      <a:pt x="8859" y="5904"/>
                    </a:lnTo>
                    <a:lnTo>
                      <a:pt x="8886" y="5936"/>
                    </a:lnTo>
                    <a:lnTo>
                      <a:pt x="8910" y="5964"/>
                    </a:lnTo>
                    <a:lnTo>
                      <a:pt x="8923" y="5977"/>
                    </a:lnTo>
                    <a:lnTo>
                      <a:pt x="8934" y="5989"/>
                    </a:lnTo>
                    <a:lnTo>
                      <a:pt x="8945" y="6000"/>
                    </a:lnTo>
                    <a:lnTo>
                      <a:pt x="8957" y="6010"/>
                    </a:lnTo>
                    <a:lnTo>
                      <a:pt x="8969" y="6020"/>
                    </a:lnTo>
                    <a:lnTo>
                      <a:pt x="8982" y="6029"/>
                    </a:lnTo>
                    <a:lnTo>
                      <a:pt x="8995" y="6038"/>
                    </a:lnTo>
                    <a:lnTo>
                      <a:pt x="9011" y="6045"/>
                    </a:lnTo>
                    <a:lnTo>
                      <a:pt x="9027" y="6053"/>
                    </a:lnTo>
                    <a:lnTo>
                      <a:pt x="9044" y="6060"/>
                    </a:lnTo>
                    <a:lnTo>
                      <a:pt x="9063" y="6066"/>
                    </a:lnTo>
                    <a:lnTo>
                      <a:pt x="9084" y="6072"/>
                    </a:lnTo>
                    <a:lnTo>
                      <a:pt x="9107" y="6078"/>
                    </a:lnTo>
                    <a:lnTo>
                      <a:pt x="9132" y="6083"/>
                    </a:lnTo>
                    <a:lnTo>
                      <a:pt x="9160" y="6088"/>
                    </a:lnTo>
                    <a:lnTo>
                      <a:pt x="9190" y="6093"/>
                    </a:lnTo>
                    <a:lnTo>
                      <a:pt x="9258" y="6104"/>
                    </a:lnTo>
                    <a:lnTo>
                      <a:pt x="9340" y="6113"/>
                    </a:lnTo>
                    <a:lnTo>
                      <a:pt x="9384" y="6115"/>
                    </a:lnTo>
                    <a:lnTo>
                      <a:pt x="9429" y="6111"/>
                    </a:lnTo>
                    <a:lnTo>
                      <a:pt x="9475" y="6101"/>
                    </a:lnTo>
                    <a:lnTo>
                      <a:pt x="9519" y="6086"/>
                    </a:lnTo>
                    <a:lnTo>
                      <a:pt x="9565" y="6066"/>
                    </a:lnTo>
                    <a:lnTo>
                      <a:pt x="9609" y="6042"/>
                    </a:lnTo>
                    <a:lnTo>
                      <a:pt x="9655" y="6013"/>
                    </a:lnTo>
                    <a:lnTo>
                      <a:pt x="9699" y="5981"/>
                    </a:lnTo>
                    <a:lnTo>
                      <a:pt x="9744" y="5946"/>
                    </a:lnTo>
                    <a:lnTo>
                      <a:pt x="9787" y="5906"/>
                    </a:lnTo>
                    <a:lnTo>
                      <a:pt x="9831" y="5865"/>
                    </a:lnTo>
                    <a:lnTo>
                      <a:pt x="9874" y="5820"/>
                    </a:lnTo>
                    <a:lnTo>
                      <a:pt x="9915" y="5773"/>
                    </a:lnTo>
                    <a:lnTo>
                      <a:pt x="9957" y="5726"/>
                    </a:lnTo>
                    <a:lnTo>
                      <a:pt x="9997" y="5676"/>
                    </a:lnTo>
                    <a:lnTo>
                      <a:pt x="10037" y="5625"/>
                    </a:lnTo>
                    <a:lnTo>
                      <a:pt x="10074" y="5573"/>
                    </a:lnTo>
                    <a:lnTo>
                      <a:pt x="10110" y="5520"/>
                    </a:lnTo>
                    <a:lnTo>
                      <a:pt x="10146" y="5468"/>
                    </a:lnTo>
                    <a:lnTo>
                      <a:pt x="10180" y="5416"/>
                    </a:lnTo>
                    <a:lnTo>
                      <a:pt x="10213" y="5363"/>
                    </a:lnTo>
                    <a:lnTo>
                      <a:pt x="10243" y="5313"/>
                    </a:lnTo>
                    <a:lnTo>
                      <a:pt x="10273" y="5263"/>
                    </a:lnTo>
                    <a:lnTo>
                      <a:pt x="10300" y="5215"/>
                    </a:lnTo>
                    <a:lnTo>
                      <a:pt x="10325" y="5168"/>
                    </a:lnTo>
                    <a:lnTo>
                      <a:pt x="10348" y="5123"/>
                    </a:lnTo>
                    <a:lnTo>
                      <a:pt x="10370" y="5082"/>
                    </a:lnTo>
                    <a:lnTo>
                      <a:pt x="10389" y="5042"/>
                    </a:lnTo>
                    <a:lnTo>
                      <a:pt x="10406" y="5007"/>
                    </a:lnTo>
                    <a:lnTo>
                      <a:pt x="10420" y="4975"/>
                    </a:lnTo>
                    <a:lnTo>
                      <a:pt x="10433" y="4946"/>
                    </a:lnTo>
                    <a:lnTo>
                      <a:pt x="10442" y="4922"/>
                    </a:lnTo>
                    <a:lnTo>
                      <a:pt x="10461" y="4868"/>
                    </a:lnTo>
                    <a:lnTo>
                      <a:pt x="10488" y="4799"/>
                    </a:lnTo>
                    <a:lnTo>
                      <a:pt x="10521" y="4717"/>
                    </a:lnTo>
                    <a:lnTo>
                      <a:pt x="10559" y="4623"/>
                    </a:lnTo>
                    <a:lnTo>
                      <a:pt x="10646" y="4412"/>
                    </a:lnTo>
                    <a:lnTo>
                      <a:pt x="10741" y="4184"/>
                    </a:lnTo>
                    <a:lnTo>
                      <a:pt x="10836" y="3958"/>
                    </a:lnTo>
                    <a:lnTo>
                      <a:pt x="10921" y="3754"/>
                    </a:lnTo>
                    <a:lnTo>
                      <a:pt x="10990" y="3591"/>
                    </a:lnTo>
                    <a:lnTo>
                      <a:pt x="11031" y="3489"/>
                    </a:lnTo>
                    <a:lnTo>
                      <a:pt x="11037" y="3475"/>
                    </a:lnTo>
                    <a:lnTo>
                      <a:pt x="11040" y="3465"/>
                    </a:lnTo>
                    <a:lnTo>
                      <a:pt x="11041" y="3461"/>
                    </a:lnTo>
                    <a:lnTo>
                      <a:pt x="11041" y="3458"/>
                    </a:lnTo>
                    <a:lnTo>
                      <a:pt x="11040" y="3456"/>
                    </a:lnTo>
                    <a:lnTo>
                      <a:pt x="11039" y="3454"/>
                    </a:lnTo>
                    <a:lnTo>
                      <a:pt x="11038" y="3453"/>
                    </a:lnTo>
                    <a:lnTo>
                      <a:pt x="11036" y="3452"/>
                    </a:lnTo>
                    <a:lnTo>
                      <a:pt x="11033" y="3452"/>
                    </a:lnTo>
                    <a:lnTo>
                      <a:pt x="11029" y="3453"/>
                    </a:lnTo>
                    <a:lnTo>
                      <a:pt x="11020" y="3456"/>
                    </a:lnTo>
                    <a:lnTo>
                      <a:pt x="11009" y="3460"/>
                    </a:lnTo>
                    <a:lnTo>
                      <a:pt x="10975" y="3471"/>
                    </a:lnTo>
                    <a:lnTo>
                      <a:pt x="10930" y="3484"/>
                    </a:lnTo>
                    <a:lnTo>
                      <a:pt x="10901" y="3490"/>
                    </a:lnTo>
                    <a:lnTo>
                      <a:pt x="10870" y="3496"/>
                    </a:lnTo>
                    <a:lnTo>
                      <a:pt x="10835" y="3501"/>
                    </a:lnTo>
                    <a:lnTo>
                      <a:pt x="10795" y="3505"/>
                    </a:lnTo>
                    <a:lnTo>
                      <a:pt x="10714" y="3514"/>
                    </a:lnTo>
                    <a:lnTo>
                      <a:pt x="10633" y="3524"/>
                    </a:lnTo>
                    <a:lnTo>
                      <a:pt x="10592" y="3529"/>
                    </a:lnTo>
                    <a:lnTo>
                      <a:pt x="10550" y="3532"/>
                    </a:lnTo>
                    <a:lnTo>
                      <a:pt x="10508" y="3534"/>
                    </a:lnTo>
                    <a:lnTo>
                      <a:pt x="10467" y="3533"/>
                    </a:lnTo>
                    <a:lnTo>
                      <a:pt x="10445" y="3532"/>
                    </a:lnTo>
                    <a:lnTo>
                      <a:pt x="10423" y="3531"/>
                    </a:lnTo>
                    <a:lnTo>
                      <a:pt x="10401" y="3528"/>
                    </a:lnTo>
                    <a:lnTo>
                      <a:pt x="10379" y="3525"/>
                    </a:lnTo>
                    <a:lnTo>
                      <a:pt x="10357" y="3521"/>
                    </a:lnTo>
                    <a:lnTo>
                      <a:pt x="10334" y="3515"/>
                    </a:lnTo>
                    <a:lnTo>
                      <a:pt x="10311" y="3510"/>
                    </a:lnTo>
                    <a:lnTo>
                      <a:pt x="10288" y="3503"/>
                    </a:lnTo>
                    <a:lnTo>
                      <a:pt x="10264" y="3495"/>
                    </a:lnTo>
                    <a:lnTo>
                      <a:pt x="10240" y="3486"/>
                    </a:lnTo>
                    <a:lnTo>
                      <a:pt x="10216" y="3476"/>
                    </a:lnTo>
                    <a:lnTo>
                      <a:pt x="10190" y="3465"/>
                    </a:lnTo>
                    <a:lnTo>
                      <a:pt x="10165" y="3452"/>
                    </a:lnTo>
                    <a:lnTo>
                      <a:pt x="10140" y="3437"/>
                    </a:lnTo>
                    <a:lnTo>
                      <a:pt x="10114" y="3421"/>
                    </a:lnTo>
                    <a:lnTo>
                      <a:pt x="10087" y="3404"/>
                    </a:lnTo>
                    <a:lnTo>
                      <a:pt x="10064" y="3388"/>
                    </a:lnTo>
                    <a:lnTo>
                      <a:pt x="10043" y="3372"/>
                    </a:lnTo>
                    <a:lnTo>
                      <a:pt x="10021" y="3353"/>
                    </a:lnTo>
                    <a:lnTo>
                      <a:pt x="10002" y="3335"/>
                    </a:lnTo>
                    <a:lnTo>
                      <a:pt x="9984" y="3316"/>
                    </a:lnTo>
                    <a:lnTo>
                      <a:pt x="9967" y="3297"/>
                    </a:lnTo>
                    <a:lnTo>
                      <a:pt x="9950" y="3277"/>
                    </a:lnTo>
                    <a:lnTo>
                      <a:pt x="9936" y="3257"/>
                    </a:lnTo>
                    <a:lnTo>
                      <a:pt x="9922" y="3237"/>
                    </a:lnTo>
                    <a:lnTo>
                      <a:pt x="9909" y="3217"/>
                    </a:lnTo>
                    <a:lnTo>
                      <a:pt x="9897" y="3196"/>
                    </a:lnTo>
                    <a:lnTo>
                      <a:pt x="9886" y="3176"/>
                    </a:lnTo>
                    <a:lnTo>
                      <a:pt x="9876" y="3156"/>
                    </a:lnTo>
                    <a:lnTo>
                      <a:pt x="9865" y="3136"/>
                    </a:lnTo>
                    <a:lnTo>
                      <a:pt x="9857" y="3116"/>
                    </a:lnTo>
                    <a:lnTo>
                      <a:pt x="9849" y="3097"/>
                    </a:lnTo>
                    <a:lnTo>
                      <a:pt x="9836" y="3060"/>
                    </a:lnTo>
                    <a:lnTo>
                      <a:pt x="9825" y="3026"/>
                    </a:lnTo>
                    <a:lnTo>
                      <a:pt x="9816" y="2995"/>
                    </a:lnTo>
                    <a:lnTo>
                      <a:pt x="9810" y="2969"/>
                    </a:lnTo>
                    <a:lnTo>
                      <a:pt x="9803" y="2930"/>
                    </a:lnTo>
                    <a:lnTo>
                      <a:pt x="9801" y="2916"/>
                    </a:lnTo>
                    <a:lnTo>
                      <a:pt x="9481" y="3404"/>
                    </a:lnTo>
                    <a:lnTo>
                      <a:pt x="9472" y="3394"/>
                    </a:lnTo>
                    <a:lnTo>
                      <a:pt x="9449" y="3367"/>
                    </a:lnTo>
                    <a:lnTo>
                      <a:pt x="9414" y="3326"/>
                    </a:lnTo>
                    <a:lnTo>
                      <a:pt x="9369" y="3279"/>
                    </a:lnTo>
                    <a:lnTo>
                      <a:pt x="9343" y="3252"/>
                    </a:lnTo>
                    <a:lnTo>
                      <a:pt x="9317" y="3227"/>
                    </a:lnTo>
                    <a:lnTo>
                      <a:pt x="9288" y="3202"/>
                    </a:lnTo>
                    <a:lnTo>
                      <a:pt x="9260" y="3177"/>
                    </a:lnTo>
                    <a:lnTo>
                      <a:pt x="9230" y="3154"/>
                    </a:lnTo>
                    <a:lnTo>
                      <a:pt x="9201" y="3134"/>
                    </a:lnTo>
                    <a:lnTo>
                      <a:pt x="9187" y="3125"/>
                    </a:lnTo>
                    <a:lnTo>
                      <a:pt x="9172" y="3115"/>
                    </a:lnTo>
                    <a:lnTo>
                      <a:pt x="9158" y="3107"/>
                    </a:lnTo>
                    <a:lnTo>
                      <a:pt x="9143" y="3101"/>
                    </a:lnTo>
                    <a:lnTo>
                      <a:pt x="9117" y="3088"/>
                    </a:lnTo>
                    <a:lnTo>
                      <a:pt x="9096" y="3076"/>
                    </a:lnTo>
                    <a:lnTo>
                      <a:pt x="9078" y="3064"/>
                    </a:lnTo>
                    <a:lnTo>
                      <a:pt x="9063" y="3052"/>
                    </a:lnTo>
                    <a:lnTo>
                      <a:pt x="9052" y="3040"/>
                    </a:lnTo>
                    <a:lnTo>
                      <a:pt x="9044" y="3028"/>
                    </a:lnTo>
                    <a:lnTo>
                      <a:pt x="9039" y="3018"/>
                    </a:lnTo>
                    <a:lnTo>
                      <a:pt x="9036" y="3008"/>
                    </a:lnTo>
                    <a:lnTo>
                      <a:pt x="9034" y="2999"/>
                    </a:lnTo>
                    <a:lnTo>
                      <a:pt x="9034" y="2991"/>
                    </a:lnTo>
                    <a:lnTo>
                      <a:pt x="9035" y="2984"/>
                    </a:lnTo>
                    <a:lnTo>
                      <a:pt x="9036" y="2978"/>
                    </a:lnTo>
                    <a:lnTo>
                      <a:pt x="9040" y="2970"/>
                    </a:lnTo>
                    <a:lnTo>
                      <a:pt x="9042" y="2967"/>
                    </a:lnTo>
                    <a:lnTo>
                      <a:pt x="9045" y="2951"/>
                    </a:lnTo>
                    <a:lnTo>
                      <a:pt x="9052" y="2910"/>
                    </a:lnTo>
                    <a:lnTo>
                      <a:pt x="9056" y="2882"/>
                    </a:lnTo>
                    <a:lnTo>
                      <a:pt x="9060" y="2849"/>
                    </a:lnTo>
                    <a:lnTo>
                      <a:pt x="9064" y="2813"/>
                    </a:lnTo>
                    <a:lnTo>
                      <a:pt x="9066" y="2773"/>
                    </a:lnTo>
                    <a:lnTo>
                      <a:pt x="9067" y="2733"/>
                    </a:lnTo>
                    <a:lnTo>
                      <a:pt x="9067" y="2691"/>
                    </a:lnTo>
                    <a:lnTo>
                      <a:pt x="9065" y="2670"/>
                    </a:lnTo>
                    <a:lnTo>
                      <a:pt x="9064" y="2649"/>
                    </a:lnTo>
                    <a:lnTo>
                      <a:pt x="9061" y="2627"/>
                    </a:lnTo>
                    <a:lnTo>
                      <a:pt x="9058" y="2606"/>
                    </a:lnTo>
                    <a:lnTo>
                      <a:pt x="9054" y="2585"/>
                    </a:lnTo>
                    <a:lnTo>
                      <a:pt x="9050" y="2565"/>
                    </a:lnTo>
                    <a:lnTo>
                      <a:pt x="9044" y="2544"/>
                    </a:lnTo>
                    <a:lnTo>
                      <a:pt x="9038" y="2525"/>
                    </a:lnTo>
                    <a:lnTo>
                      <a:pt x="9031" y="2507"/>
                    </a:lnTo>
                    <a:lnTo>
                      <a:pt x="9023" y="2489"/>
                    </a:lnTo>
                    <a:lnTo>
                      <a:pt x="9013" y="2471"/>
                    </a:lnTo>
                    <a:lnTo>
                      <a:pt x="9003" y="2455"/>
                    </a:lnTo>
                    <a:lnTo>
                      <a:pt x="8980" y="2425"/>
                    </a:lnTo>
                    <a:lnTo>
                      <a:pt x="8958" y="2398"/>
                    </a:lnTo>
                    <a:lnTo>
                      <a:pt x="8936" y="2373"/>
                    </a:lnTo>
                    <a:lnTo>
                      <a:pt x="8913" y="2352"/>
                    </a:lnTo>
                    <a:lnTo>
                      <a:pt x="8891" y="2334"/>
                    </a:lnTo>
                    <a:lnTo>
                      <a:pt x="8871" y="2317"/>
                    </a:lnTo>
                    <a:lnTo>
                      <a:pt x="8851" y="2302"/>
                    </a:lnTo>
                    <a:lnTo>
                      <a:pt x="8832" y="2290"/>
                    </a:lnTo>
                    <a:lnTo>
                      <a:pt x="8814" y="2280"/>
                    </a:lnTo>
                    <a:lnTo>
                      <a:pt x="8799" y="2272"/>
                    </a:lnTo>
                    <a:lnTo>
                      <a:pt x="8785" y="2266"/>
                    </a:lnTo>
                    <a:lnTo>
                      <a:pt x="8773" y="2261"/>
                    </a:lnTo>
                    <a:lnTo>
                      <a:pt x="8755" y="2255"/>
                    </a:lnTo>
                    <a:lnTo>
                      <a:pt x="8749" y="2253"/>
                    </a:lnTo>
                    <a:lnTo>
                      <a:pt x="8746" y="2243"/>
                    </a:lnTo>
                    <a:lnTo>
                      <a:pt x="8736" y="2214"/>
                    </a:lnTo>
                    <a:lnTo>
                      <a:pt x="8723" y="2173"/>
                    </a:lnTo>
                    <a:lnTo>
                      <a:pt x="8708" y="2122"/>
                    </a:lnTo>
                    <a:lnTo>
                      <a:pt x="8692" y="2066"/>
                    </a:lnTo>
                    <a:lnTo>
                      <a:pt x="8679" y="2011"/>
                    </a:lnTo>
                    <a:lnTo>
                      <a:pt x="8673" y="1984"/>
                    </a:lnTo>
                    <a:lnTo>
                      <a:pt x="8669" y="1959"/>
                    </a:lnTo>
                    <a:lnTo>
                      <a:pt x="8666" y="1936"/>
                    </a:lnTo>
                    <a:lnTo>
                      <a:pt x="8665" y="1916"/>
                    </a:lnTo>
                    <a:lnTo>
                      <a:pt x="8664" y="1870"/>
                    </a:lnTo>
                    <a:lnTo>
                      <a:pt x="8661" y="1812"/>
                    </a:lnTo>
                    <a:lnTo>
                      <a:pt x="8658" y="1780"/>
                    </a:lnTo>
                    <a:lnTo>
                      <a:pt x="8654" y="1745"/>
                    </a:lnTo>
                    <a:lnTo>
                      <a:pt x="8649" y="1710"/>
                    </a:lnTo>
                    <a:lnTo>
                      <a:pt x="8642" y="1674"/>
                    </a:lnTo>
                    <a:lnTo>
                      <a:pt x="8634" y="1636"/>
                    </a:lnTo>
                    <a:lnTo>
                      <a:pt x="8625" y="1599"/>
                    </a:lnTo>
                    <a:lnTo>
                      <a:pt x="8614" y="1561"/>
                    </a:lnTo>
                    <a:lnTo>
                      <a:pt x="8602" y="1525"/>
                    </a:lnTo>
                    <a:lnTo>
                      <a:pt x="8594" y="1507"/>
                    </a:lnTo>
                    <a:lnTo>
                      <a:pt x="8586" y="1489"/>
                    </a:lnTo>
                    <a:lnTo>
                      <a:pt x="8579" y="1472"/>
                    </a:lnTo>
                    <a:lnTo>
                      <a:pt x="8570" y="1455"/>
                    </a:lnTo>
                    <a:lnTo>
                      <a:pt x="8561" y="1439"/>
                    </a:lnTo>
                    <a:lnTo>
                      <a:pt x="8552" y="1422"/>
                    </a:lnTo>
                    <a:lnTo>
                      <a:pt x="8542" y="1407"/>
                    </a:lnTo>
                    <a:lnTo>
                      <a:pt x="8531" y="1393"/>
                    </a:lnTo>
                    <a:lnTo>
                      <a:pt x="8519" y="1379"/>
                    </a:lnTo>
                    <a:lnTo>
                      <a:pt x="8504" y="1364"/>
                    </a:lnTo>
                    <a:lnTo>
                      <a:pt x="8489" y="1349"/>
                    </a:lnTo>
                    <a:lnTo>
                      <a:pt x="8472" y="1333"/>
                    </a:lnTo>
                    <a:lnTo>
                      <a:pt x="8454" y="1317"/>
                    </a:lnTo>
                    <a:lnTo>
                      <a:pt x="8433" y="1302"/>
                    </a:lnTo>
                    <a:lnTo>
                      <a:pt x="8412" y="1286"/>
                    </a:lnTo>
                    <a:lnTo>
                      <a:pt x="8390" y="1270"/>
                    </a:lnTo>
                    <a:lnTo>
                      <a:pt x="8342" y="1237"/>
                    </a:lnTo>
                    <a:lnTo>
                      <a:pt x="8291" y="1205"/>
                    </a:lnTo>
                    <a:lnTo>
                      <a:pt x="8238" y="1172"/>
                    </a:lnTo>
                    <a:lnTo>
                      <a:pt x="8183" y="1141"/>
                    </a:lnTo>
                    <a:lnTo>
                      <a:pt x="8129" y="1112"/>
                    </a:lnTo>
                    <a:lnTo>
                      <a:pt x="8074" y="1083"/>
                    </a:lnTo>
                    <a:lnTo>
                      <a:pt x="8021" y="1057"/>
                    </a:lnTo>
                    <a:lnTo>
                      <a:pt x="7971" y="1033"/>
                    </a:lnTo>
                    <a:lnTo>
                      <a:pt x="7924" y="1011"/>
                    </a:lnTo>
                    <a:lnTo>
                      <a:pt x="7881" y="992"/>
                    </a:lnTo>
                    <a:lnTo>
                      <a:pt x="7843" y="977"/>
                    </a:lnTo>
                    <a:lnTo>
                      <a:pt x="7812" y="966"/>
                    </a:lnTo>
                    <a:lnTo>
                      <a:pt x="7794" y="960"/>
                    </a:lnTo>
                    <a:lnTo>
                      <a:pt x="7774" y="951"/>
                    </a:lnTo>
                    <a:lnTo>
                      <a:pt x="7750" y="939"/>
                    </a:lnTo>
                    <a:lnTo>
                      <a:pt x="7723" y="926"/>
                    </a:lnTo>
                    <a:lnTo>
                      <a:pt x="7659" y="894"/>
                    </a:lnTo>
                    <a:lnTo>
                      <a:pt x="7584" y="854"/>
                    </a:lnTo>
                    <a:lnTo>
                      <a:pt x="7502" y="809"/>
                    </a:lnTo>
                    <a:lnTo>
                      <a:pt x="7414" y="760"/>
                    </a:lnTo>
                    <a:lnTo>
                      <a:pt x="7324" y="710"/>
                    </a:lnTo>
                    <a:lnTo>
                      <a:pt x="7231" y="658"/>
                    </a:lnTo>
                    <a:lnTo>
                      <a:pt x="7056" y="557"/>
                    </a:lnTo>
                    <a:lnTo>
                      <a:pt x="6908" y="471"/>
                    </a:lnTo>
                    <a:lnTo>
                      <a:pt x="6805" y="410"/>
                    </a:lnTo>
                    <a:lnTo>
                      <a:pt x="6766" y="387"/>
                    </a:lnTo>
                    <a:lnTo>
                      <a:pt x="6428" y="0"/>
                    </a:lnTo>
                    <a:lnTo>
                      <a:pt x="6392" y="71"/>
                    </a:lnTo>
                    <a:lnTo>
                      <a:pt x="6354" y="159"/>
                    </a:lnTo>
                    <a:lnTo>
                      <a:pt x="6317" y="261"/>
                    </a:lnTo>
                    <a:lnTo>
                      <a:pt x="6279" y="378"/>
                    </a:lnTo>
                    <a:lnTo>
                      <a:pt x="6242" y="506"/>
                    </a:lnTo>
                    <a:lnTo>
                      <a:pt x="6204" y="647"/>
                    </a:lnTo>
                    <a:lnTo>
                      <a:pt x="6168" y="797"/>
                    </a:lnTo>
                    <a:lnTo>
                      <a:pt x="6131" y="956"/>
                    </a:lnTo>
                    <a:lnTo>
                      <a:pt x="6094" y="1122"/>
                    </a:lnTo>
                    <a:lnTo>
                      <a:pt x="6059" y="1295"/>
                    </a:lnTo>
                    <a:lnTo>
                      <a:pt x="6023" y="1473"/>
                    </a:lnTo>
                    <a:lnTo>
                      <a:pt x="5989" y="1655"/>
                    </a:lnTo>
                    <a:lnTo>
                      <a:pt x="5955" y="1841"/>
                    </a:lnTo>
                    <a:lnTo>
                      <a:pt x="5922" y="2027"/>
                    </a:lnTo>
                    <a:lnTo>
                      <a:pt x="5891" y="2214"/>
                    </a:lnTo>
                    <a:lnTo>
                      <a:pt x="5859" y="2401"/>
                    </a:lnTo>
                    <a:lnTo>
                      <a:pt x="5830" y="2586"/>
                    </a:lnTo>
                    <a:lnTo>
                      <a:pt x="5801" y="2767"/>
                    </a:lnTo>
                    <a:lnTo>
                      <a:pt x="5774" y="2943"/>
                    </a:lnTo>
                    <a:lnTo>
                      <a:pt x="5749" y="3115"/>
                    </a:lnTo>
                    <a:lnTo>
                      <a:pt x="5701" y="3436"/>
                    </a:lnTo>
                    <a:lnTo>
                      <a:pt x="5662" y="3720"/>
                    </a:lnTo>
                    <a:lnTo>
                      <a:pt x="5605" y="4140"/>
                    </a:lnTo>
                    <a:lnTo>
                      <a:pt x="5585" y="4297"/>
                    </a:lnTo>
                    <a:lnTo>
                      <a:pt x="5541" y="4422"/>
                    </a:lnTo>
                    <a:lnTo>
                      <a:pt x="5500" y="4422"/>
                    </a:lnTo>
                    <a:close/>
                  </a:path>
                </a:pathLst>
              </a:custGeom>
              <a:solidFill>
                <a:srgbClr val="2E8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94" name="Freeform 122"/>
              <p:cNvSpPr>
                <a:spLocks/>
              </p:cNvSpPr>
              <p:nvPr/>
            </p:nvSpPr>
            <p:spPr bwMode="auto">
              <a:xfrm>
                <a:off x="1802" y="3511"/>
                <a:ext cx="77" cy="239"/>
              </a:xfrm>
              <a:custGeom>
                <a:avLst/>
                <a:gdLst>
                  <a:gd name="T0" fmla="*/ 0 w 1299"/>
                  <a:gd name="T1" fmla="*/ 0 h 4049"/>
                  <a:gd name="T2" fmla="*/ 0 w 1299"/>
                  <a:gd name="T3" fmla="*/ 0 h 4049"/>
                  <a:gd name="T4" fmla="*/ 0 w 1299"/>
                  <a:gd name="T5" fmla="*/ 0 h 4049"/>
                  <a:gd name="T6" fmla="*/ 0 w 1299"/>
                  <a:gd name="T7" fmla="*/ 0 h 4049"/>
                  <a:gd name="T8" fmla="*/ 0 w 1299"/>
                  <a:gd name="T9" fmla="*/ 0 h 4049"/>
                  <a:gd name="T10" fmla="*/ 0 w 1299"/>
                  <a:gd name="T11" fmla="*/ 0 h 4049"/>
                  <a:gd name="T12" fmla="*/ 0 w 1299"/>
                  <a:gd name="T13" fmla="*/ 0 h 4049"/>
                  <a:gd name="T14" fmla="*/ 0 w 1299"/>
                  <a:gd name="T15" fmla="*/ 0 h 4049"/>
                  <a:gd name="T16" fmla="*/ 0 w 1299"/>
                  <a:gd name="T17" fmla="*/ 0 h 4049"/>
                  <a:gd name="T18" fmla="*/ 0 w 1299"/>
                  <a:gd name="T19" fmla="*/ 0 h 4049"/>
                  <a:gd name="T20" fmla="*/ 0 w 1299"/>
                  <a:gd name="T21" fmla="*/ 0 h 4049"/>
                  <a:gd name="T22" fmla="*/ 0 w 1299"/>
                  <a:gd name="T23" fmla="*/ 0 h 4049"/>
                  <a:gd name="T24" fmla="*/ 0 w 1299"/>
                  <a:gd name="T25" fmla="*/ 0 h 4049"/>
                  <a:gd name="T26" fmla="*/ 0 w 1299"/>
                  <a:gd name="T27" fmla="*/ 0 h 4049"/>
                  <a:gd name="T28" fmla="*/ 0 w 1299"/>
                  <a:gd name="T29" fmla="*/ 0 h 4049"/>
                  <a:gd name="T30" fmla="*/ 0 w 1299"/>
                  <a:gd name="T31" fmla="*/ 0 h 4049"/>
                  <a:gd name="T32" fmla="*/ 0 w 1299"/>
                  <a:gd name="T33" fmla="*/ 0 h 4049"/>
                  <a:gd name="T34" fmla="*/ 0 w 1299"/>
                  <a:gd name="T35" fmla="*/ 0 h 4049"/>
                  <a:gd name="T36" fmla="*/ 0 w 1299"/>
                  <a:gd name="T37" fmla="*/ 0 h 4049"/>
                  <a:gd name="T38" fmla="*/ 0 w 1299"/>
                  <a:gd name="T39" fmla="*/ 0 h 4049"/>
                  <a:gd name="T40" fmla="*/ 0 w 1299"/>
                  <a:gd name="T41" fmla="*/ 0 h 4049"/>
                  <a:gd name="T42" fmla="*/ 0 w 1299"/>
                  <a:gd name="T43" fmla="*/ 0 h 4049"/>
                  <a:gd name="T44" fmla="*/ 0 w 1299"/>
                  <a:gd name="T45" fmla="*/ 0 h 4049"/>
                  <a:gd name="T46" fmla="*/ 0 w 1299"/>
                  <a:gd name="T47" fmla="*/ 0 h 4049"/>
                  <a:gd name="T48" fmla="*/ 0 w 1299"/>
                  <a:gd name="T49" fmla="*/ 0 h 4049"/>
                  <a:gd name="T50" fmla="*/ 0 w 1299"/>
                  <a:gd name="T51" fmla="*/ 0 h 4049"/>
                  <a:gd name="T52" fmla="*/ 0 w 1299"/>
                  <a:gd name="T53" fmla="*/ 0 h 4049"/>
                  <a:gd name="T54" fmla="*/ 0 w 1299"/>
                  <a:gd name="T55" fmla="*/ 0 h 4049"/>
                  <a:gd name="T56" fmla="*/ 0 w 1299"/>
                  <a:gd name="T57" fmla="*/ 0 h 4049"/>
                  <a:gd name="T58" fmla="*/ 0 w 1299"/>
                  <a:gd name="T59" fmla="*/ 0 h 4049"/>
                  <a:gd name="T60" fmla="*/ 0 w 1299"/>
                  <a:gd name="T61" fmla="*/ 0 h 4049"/>
                  <a:gd name="T62" fmla="*/ 0 w 1299"/>
                  <a:gd name="T63" fmla="*/ 0 h 4049"/>
                  <a:gd name="T64" fmla="*/ 0 w 1299"/>
                  <a:gd name="T65" fmla="*/ 0 h 4049"/>
                  <a:gd name="T66" fmla="*/ 0 w 1299"/>
                  <a:gd name="T67" fmla="*/ 0 h 4049"/>
                  <a:gd name="T68" fmla="*/ 0 w 1299"/>
                  <a:gd name="T69" fmla="*/ 0 h 4049"/>
                  <a:gd name="T70" fmla="*/ 0 w 1299"/>
                  <a:gd name="T71" fmla="*/ 0 h 4049"/>
                  <a:gd name="T72" fmla="*/ 0 w 1299"/>
                  <a:gd name="T73" fmla="*/ 0 h 4049"/>
                  <a:gd name="T74" fmla="*/ 0 w 1299"/>
                  <a:gd name="T75" fmla="*/ 0 h 4049"/>
                  <a:gd name="T76" fmla="*/ 0 w 1299"/>
                  <a:gd name="T77" fmla="*/ 0 h 4049"/>
                  <a:gd name="T78" fmla="*/ 0 w 1299"/>
                  <a:gd name="T79" fmla="*/ 0 h 4049"/>
                  <a:gd name="T80" fmla="*/ 0 w 1299"/>
                  <a:gd name="T81" fmla="*/ 0 h 4049"/>
                  <a:gd name="T82" fmla="*/ 0 w 1299"/>
                  <a:gd name="T83" fmla="*/ 0 h 4049"/>
                  <a:gd name="T84" fmla="*/ 0 w 1299"/>
                  <a:gd name="T85" fmla="*/ 0 h 4049"/>
                  <a:gd name="T86" fmla="*/ 0 w 1299"/>
                  <a:gd name="T87" fmla="*/ 0 h 4049"/>
                  <a:gd name="T88" fmla="*/ 0 w 1299"/>
                  <a:gd name="T89" fmla="*/ 0 h 4049"/>
                  <a:gd name="T90" fmla="*/ 0 w 1299"/>
                  <a:gd name="T91" fmla="*/ 0 h 4049"/>
                  <a:gd name="T92" fmla="*/ 0 w 1299"/>
                  <a:gd name="T93" fmla="*/ 0 h 4049"/>
                  <a:gd name="T94" fmla="*/ 0 w 1299"/>
                  <a:gd name="T95" fmla="*/ 0 h 4049"/>
                  <a:gd name="T96" fmla="*/ 0 w 1299"/>
                  <a:gd name="T97" fmla="*/ 0 h 4049"/>
                  <a:gd name="T98" fmla="*/ 0 w 1299"/>
                  <a:gd name="T99" fmla="*/ 0 h 4049"/>
                  <a:gd name="T100" fmla="*/ 0 w 1299"/>
                  <a:gd name="T101" fmla="*/ 0 h 4049"/>
                  <a:gd name="T102" fmla="*/ 0 w 1299"/>
                  <a:gd name="T103" fmla="*/ 0 h 4049"/>
                  <a:gd name="T104" fmla="*/ 0 w 1299"/>
                  <a:gd name="T105" fmla="*/ 0 h 4049"/>
                  <a:gd name="T106" fmla="*/ 0 w 1299"/>
                  <a:gd name="T107" fmla="*/ 0 h 4049"/>
                  <a:gd name="T108" fmla="*/ 0 w 1299"/>
                  <a:gd name="T109" fmla="*/ 0 h 404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299"/>
                  <a:gd name="T166" fmla="*/ 0 h 4049"/>
                  <a:gd name="T167" fmla="*/ 1299 w 1299"/>
                  <a:gd name="T168" fmla="*/ 4049 h 404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299" h="4049">
                    <a:moveTo>
                      <a:pt x="240" y="3636"/>
                    </a:moveTo>
                    <a:lnTo>
                      <a:pt x="269" y="3592"/>
                    </a:lnTo>
                    <a:lnTo>
                      <a:pt x="298" y="3549"/>
                    </a:lnTo>
                    <a:lnTo>
                      <a:pt x="325" y="3506"/>
                    </a:lnTo>
                    <a:lnTo>
                      <a:pt x="351" y="3464"/>
                    </a:lnTo>
                    <a:lnTo>
                      <a:pt x="378" y="3421"/>
                    </a:lnTo>
                    <a:lnTo>
                      <a:pt x="402" y="3377"/>
                    </a:lnTo>
                    <a:lnTo>
                      <a:pt x="425" y="3333"/>
                    </a:lnTo>
                    <a:lnTo>
                      <a:pt x="448" y="3286"/>
                    </a:lnTo>
                    <a:lnTo>
                      <a:pt x="482" y="3215"/>
                    </a:lnTo>
                    <a:lnTo>
                      <a:pt x="519" y="3146"/>
                    </a:lnTo>
                    <a:lnTo>
                      <a:pt x="555" y="3076"/>
                    </a:lnTo>
                    <a:lnTo>
                      <a:pt x="591" y="3007"/>
                    </a:lnTo>
                    <a:lnTo>
                      <a:pt x="628" y="2938"/>
                    </a:lnTo>
                    <a:lnTo>
                      <a:pt x="664" y="2869"/>
                    </a:lnTo>
                    <a:lnTo>
                      <a:pt x="701" y="2799"/>
                    </a:lnTo>
                    <a:lnTo>
                      <a:pt x="735" y="2727"/>
                    </a:lnTo>
                    <a:lnTo>
                      <a:pt x="773" y="2644"/>
                    </a:lnTo>
                    <a:lnTo>
                      <a:pt x="810" y="2562"/>
                    </a:lnTo>
                    <a:lnTo>
                      <a:pt x="847" y="2480"/>
                    </a:lnTo>
                    <a:lnTo>
                      <a:pt x="883" y="2398"/>
                    </a:lnTo>
                    <a:lnTo>
                      <a:pt x="919" y="2316"/>
                    </a:lnTo>
                    <a:lnTo>
                      <a:pt x="955" y="2233"/>
                    </a:lnTo>
                    <a:lnTo>
                      <a:pt x="991" y="2151"/>
                    </a:lnTo>
                    <a:lnTo>
                      <a:pt x="1029" y="2067"/>
                    </a:lnTo>
                    <a:lnTo>
                      <a:pt x="1056" y="2007"/>
                    </a:lnTo>
                    <a:lnTo>
                      <a:pt x="1083" y="1948"/>
                    </a:lnTo>
                    <a:lnTo>
                      <a:pt x="1108" y="1888"/>
                    </a:lnTo>
                    <a:lnTo>
                      <a:pt x="1132" y="1827"/>
                    </a:lnTo>
                    <a:lnTo>
                      <a:pt x="1143" y="1797"/>
                    </a:lnTo>
                    <a:lnTo>
                      <a:pt x="1155" y="1766"/>
                    </a:lnTo>
                    <a:lnTo>
                      <a:pt x="1165" y="1736"/>
                    </a:lnTo>
                    <a:lnTo>
                      <a:pt x="1175" y="1705"/>
                    </a:lnTo>
                    <a:lnTo>
                      <a:pt x="1184" y="1672"/>
                    </a:lnTo>
                    <a:lnTo>
                      <a:pt x="1192" y="1640"/>
                    </a:lnTo>
                    <a:lnTo>
                      <a:pt x="1199" y="1607"/>
                    </a:lnTo>
                    <a:lnTo>
                      <a:pt x="1206" y="1574"/>
                    </a:lnTo>
                    <a:lnTo>
                      <a:pt x="1209" y="1562"/>
                    </a:lnTo>
                    <a:lnTo>
                      <a:pt x="1212" y="1552"/>
                    </a:lnTo>
                    <a:lnTo>
                      <a:pt x="1216" y="1541"/>
                    </a:lnTo>
                    <a:lnTo>
                      <a:pt x="1220" y="1531"/>
                    </a:lnTo>
                    <a:lnTo>
                      <a:pt x="1224" y="1520"/>
                    </a:lnTo>
                    <a:lnTo>
                      <a:pt x="1229" y="1509"/>
                    </a:lnTo>
                    <a:lnTo>
                      <a:pt x="1234" y="1499"/>
                    </a:lnTo>
                    <a:lnTo>
                      <a:pt x="1239" y="1489"/>
                    </a:lnTo>
                    <a:lnTo>
                      <a:pt x="1207" y="1475"/>
                    </a:lnTo>
                    <a:lnTo>
                      <a:pt x="1177" y="1459"/>
                    </a:lnTo>
                    <a:lnTo>
                      <a:pt x="1147" y="1442"/>
                    </a:lnTo>
                    <a:lnTo>
                      <a:pt x="1118" y="1424"/>
                    </a:lnTo>
                    <a:lnTo>
                      <a:pt x="1090" y="1406"/>
                    </a:lnTo>
                    <a:lnTo>
                      <a:pt x="1062" y="1387"/>
                    </a:lnTo>
                    <a:lnTo>
                      <a:pt x="1034" y="1366"/>
                    </a:lnTo>
                    <a:lnTo>
                      <a:pt x="1008" y="1346"/>
                    </a:lnTo>
                    <a:lnTo>
                      <a:pt x="1007" y="1346"/>
                    </a:lnTo>
                    <a:lnTo>
                      <a:pt x="1006" y="1346"/>
                    </a:lnTo>
                    <a:lnTo>
                      <a:pt x="1005" y="1346"/>
                    </a:lnTo>
                    <a:lnTo>
                      <a:pt x="1004" y="1346"/>
                    </a:lnTo>
                    <a:lnTo>
                      <a:pt x="1004" y="1345"/>
                    </a:lnTo>
                    <a:lnTo>
                      <a:pt x="998" y="1343"/>
                    </a:lnTo>
                    <a:lnTo>
                      <a:pt x="992" y="1340"/>
                    </a:lnTo>
                    <a:lnTo>
                      <a:pt x="988" y="1336"/>
                    </a:lnTo>
                    <a:lnTo>
                      <a:pt x="985" y="1331"/>
                    </a:lnTo>
                    <a:lnTo>
                      <a:pt x="983" y="1326"/>
                    </a:lnTo>
                    <a:lnTo>
                      <a:pt x="982" y="1320"/>
                    </a:lnTo>
                    <a:lnTo>
                      <a:pt x="982" y="1315"/>
                    </a:lnTo>
                    <a:lnTo>
                      <a:pt x="983" y="1309"/>
                    </a:lnTo>
                    <a:lnTo>
                      <a:pt x="1001" y="1228"/>
                    </a:lnTo>
                    <a:lnTo>
                      <a:pt x="1015" y="1147"/>
                    </a:lnTo>
                    <a:lnTo>
                      <a:pt x="1029" y="1066"/>
                    </a:lnTo>
                    <a:lnTo>
                      <a:pt x="1041" y="984"/>
                    </a:lnTo>
                    <a:lnTo>
                      <a:pt x="1053" y="903"/>
                    </a:lnTo>
                    <a:lnTo>
                      <a:pt x="1064" y="821"/>
                    </a:lnTo>
                    <a:lnTo>
                      <a:pt x="1076" y="738"/>
                    </a:lnTo>
                    <a:lnTo>
                      <a:pt x="1087" y="655"/>
                    </a:lnTo>
                    <a:lnTo>
                      <a:pt x="1098" y="572"/>
                    </a:lnTo>
                    <a:lnTo>
                      <a:pt x="1111" y="490"/>
                    </a:lnTo>
                    <a:lnTo>
                      <a:pt x="1123" y="409"/>
                    </a:lnTo>
                    <a:lnTo>
                      <a:pt x="1136" y="328"/>
                    </a:lnTo>
                    <a:lnTo>
                      <a:pt x="1149" y="247"/>
                    </a:lnTo>
                    <a:lnTo>
                      <a:pt x="1161" y="166"/>
                    </a:lnTo>
                    <a:lnTo>
                      <a:pt x="1172" y="85"/>
                    </a:lnTo>
                    <a:lnTo>
                      <a:pt x="1181" y="3"/>
                    </a:lnTo>
                    <a:lnTo>
                      <a:pt x="1181" y="2"/>
                    </a:lnTo>
                    <a:lnTo>
                      <a:pt x="1181" y="1"/>
                    </a:lnTo>
                    <a:lnTo>
                      <a:pt x="1182" y="1"/>
                    </a:lnTo>
                    <a:lnTo>
                      <a:pt x="1182" y="0"/>
                    </a:lnTo>
                    <a:lnTo>
                      <a:pt x="1183" y="0"/>
                    </a:lnTo>
                    <a:lnTo>
                      <a:pt x="1184" y="0"/>
                    </a:lnTo>
                    <a:lnTo>
                      <a:pt x="1185" y="0"/>
                    </a:lnTo>
                    <a:lnTo>
                      <a:pt x="1186" y="0"/>
                    </a:lnTo>
                    <a:lnTo>
                      <a:pt x="1187" y="0"/>
                    </a:lnTo>
                    <a:lnTo>
                      <a:pt x="1187" y="1"/>
                    </a:lnTo>
                    <a:lnTo>
                      <a:pt x="1188" y="2"/>
                    </a:lnTo>
                    <a:lnTo>
                      <a:pt x="1188" y="3"/>
                    </a:lnTo>
                    <a:lnTo>
                      <a:pt x="1191" y="24"/>
                    </a:lnTo>
                    <a:lnTo>
                      <a:pt x="1194" y="44"/>
                    </a:lnTo>
                    <a:lnTo>
                      <a:pt x="1196" y="64"/>
                    </a:lnTo>
                    <a:lnTo>
                      <a:pt x="1197" y="85"/>
                    </a:lnTo>
                    <a:lnTo>
                      <a:pt x="1199" y="126"/>
                    </a:lnTo>
                    <a:lnTo>
                      <a:pt x="1198" y="167"/>
                    </a:lnTo>
                    <a:lnTo>
                      <a:pt x="1196" y="208"/>
                    </a:lnTo>
                    <a:lnTo>
                      <a:pt x="1193" y="249"/>
                    </a:lnTo>
                    <a:lnTo>
                      <a:pt x="1189" y="290"/>
                    </a:lnTo>
                    <a:lnTo>
                      <a:pt x="1184" y="331"/>
                    </a:lnTo>
                    <a:lnTo>
                      <a:pt x="1173" y="413"/>
                    </a:lnTo>
                    <a:lnTo>
                      <a:pt x="1162" y="495"/>
                    </a:lnTo>
                    <a:lnTo>
                      <a:pt x="1157" y="535"/>
                    </a:lnTo>
                    <a:lnTo>
                      <a:pt x="1152" y="577"/>
                    </a:lnTo>
                    <a:lnTo>
                      <a:pt x="1149" y="617"/>
                    </a:lnTo>
                    <a:lnTo>
                      <a:pt x="1148" y="659"/>
                    </a:lnTo>
                    <a:lnTo>
                      <a:pt x="1140" y="700"/>
                    </a:lnTo>
                    <a:lnTo>
                      <a:pt x="1133" y="742"/>
                    </a:lnTo>
                    <a:lnTo>
                      <a:pt x="1126" y="784"/>
                    </a:lnTo>
                    <a:lnTo>
                      <a:pt x="1120" y="826"/>
                    </a:lnTo>
                    <a:lnTo>
                      <a:pt x="1109" y="909"/>
                    </a:lnTo>
                    <a:lnTo>
                      <a:pt x="1098" y="993"/>
                    </a:lnTo>
                    <a:lnTo>
                      <a:pt x="1087" y="1077"/>
                    </a:lnTo>
                    <a:lnTo>
                      <a:pt x="1074" y="1160"/>
                    </a:lnTo>
                    <a:lnTo>
                      <a:pt x="1066" y="1202"/>
                    </a:lnTo>
                    <a:lnTo>
                      <a:pt x="1058" y="1244"/>
                    </a:lnTo>
                    <a:lnTo>
                      <a:pt x="1050" y="1285"/>
                    </a:lnTo>
                    <a:lnTo>
                      <a:pt x="1040" y="1326"/>
                    </a:lnTo>
                    <a:lnTo>
                      <a:pt x="1039" y="1329"/>
                    </a:lnTo>
                    <a:lnTo>
                      <a:pt x="1038" y="1331"/>
                    </a:lnTo>
                    <a:lnTo>
                      <a:pt x="1037" y="1333"/>
                    </a:lnTo>
                    <a:lnTo>
                      <a:pt x="1035" y="1335"/>
                    </a:lnTo>
                    <a:lnTo>
                      <a:pt x="1034" y="1337"/>
                    </a:lnTo>
                    <a:lnTo>
                      <a:pt x="1032" y="1339"/>
                    </a:lnTo>
                    <a:lnTo>
                      <a:pt x="1030" y="1340"/>
                    </a:lnTo>
                    <a:lnTo>
                      <a:pt x="1028" y="1342"/>
                    </a:lnTo>
                    <a:lnTo>
                      <a:pt x="1058" y="1354"/>
                    </a:lnTo>
                    <a:lnTo>
                      <a:pt x="1087" y="1369"/>
                    </a:lnTo>
                    <a:lnTo>
                      <a:pt x="1116" y="1384"/>
                    </a:lnTo>
                    <a:lnTo>
                      <a:pt x="1144" y="1400"/>
                    </a:lnTo>
                    <a:lnTo>
                      <a:pt x="1172" y="1415"/>
                    </a:lnTo>
                    <a:lnTo>
                      <a:pt x="1201" y="1431"/>
                    </a:lnTo>
                    <a:lnTo>
                      <a:pt x="1229" y="1446"/>
                    </a:lnTo>
                    <a:lnTo>
                      <a:pt x="1259" y="1461"/>
                    </a:lnTo>
                    <a:lnTo>
                      <a:pt x="1261" y="1460"/>
                    </a:lnTo>
                    <a:lnTo>
                      <a:pt x="1264" y="1459"/>
                    </a:lnTo>
                    <a:lnTo>
                      <a:pt x="1266" y="1458"/>
                    </a:lnTo>
                    <a:lnTo>
                      <a:pt x="1269" y="1458"/>
                    </a:lnTo>
                    <a:lnTo>
                      <a:pt x="1271" y="1458"/>
                    </a:lnTo>
                    <a:lnTo>
                      <a:pt x="1274" y="1458"/>
                    </a:lnTo>
                    <a:lnTo>
                      <a:pt x="1276" y="1459"/>
                    </a:lnTo>
                    <a:lnTo>
                      <a:pt x="1279" y="1459"/>
                    </a:lnTo>
                    <a:lnTo>
                      <a:pt x="1284" y="1462"/>
                    </a:lnTo>
                    <a:lnTo>
                      <a:pt x="1289" y="1465"/>
                    </a:lnTo>
                    <a:lnTo>
                      <a:pt x="1293" y="1469"/>
                    </a:lnTo>
                    <a:lnTo>
                      <a:pt x="1296" y="1474"/>
                    </a:lnTo>
                    <a:lnTo>
                      <a:pt x="1298" y="1479"/>
                    </a:lnTo>
                    <a:lnTo>
                      <a:pt x="1299" y="1485"/>
                    </a:lnTo>
                    <a:lnTo>
                      <a:pt x="1299" y="1490"/>
                    </a:lnTo>
                    <a:lnTo>
                      <a:pt x="1297" y="1496"/>
                    </a:lnTo>
                    <a:lnTo>
                      <a:pt x="1294" y="1494"/>
                    </a:lnTo>
                    <a:lnTo>
                      <a:pt x="1278" y="1545"/>
                    </a:lnTo>
                    <a:lnTo>
                      <a:pt x="1264" y="1595"/>
                    </a:lnTo>
                    <a:lnTo>
                      <a:pt x="1250" y="1647"/>
                    </a:lnTo>
                    <a:lnTo>
                      <a:pt x="1237" y="1698"/>
                    </a:lnTo>
                    <a:lnTo>
                      <a:pt x="1222" y="1749"/>
                    </a:lnTo>
                    <a:lnTo>
                      <a:pt x="1206" y="1800"/>
                    </a:lnTo>
                    <a:lnTo>
                      <a:pt x="1197" y="1825"/>
                    </a:lnTo>
                    <a:lnTo>
                      <a:pt x="1188" y="1850"/>
                    </a:lnTo>
                    <a:lnTo>
                      <a:pt x="1178" y="1875"/>
                    </a:lnTo>
                    <a:lnTo>
                      <a:pt x="1167" y="1900"/>
                    </a:lnTo>
                    <a:lnTo>
                      <a:pt x="1155" y="1926"/>
                    </a:lnTo>
                    <a:lnTo>
                      <a:pt x="1143" y="1953"/>
                    </a:lnTo>
                    <a:lnTo>
                      <a:pt x="1133" y="1979"/>
                    </a:lnTo>
                    <a:lnTo>
                      <a:pt x="1122" y="2004"/>
                    </a:lnTo>
                    <a:lnTo>
                      <a:pt x="1112" y="2031"/>
                    </a:lnTo>
                    <a:lnTo>
                      <a:pt x="1101" y="2057"/>
                    </a:lnTo>
                    <a:lnTo>
                      <a:pt x="1090" y="2083"/>
                    </a:lnTo>
                    <a:lnTo>
                      <a:pt x="1078" y="2109"/>
                    </a:lnTo>
                    <a:lnTo>
                      <a:pt x="1033" y="2202"/>
                    </a:lnTo>
                    <a:lnTo>
                      <a:pt x="990" y="2295"/>
                    </a:lnTo>
                    <a:lnTo>
                      <a:pt x="950" y="2387"/>
                    </a:lnTo>
                    <a:lnTo>
                      <a:pt x="910" y="2480"/>
                    </a:lnTo>
                    <a:lnTo>
                      <a:pt x="870" y="2572"/>
                    </a:lnTo>
                    <a:lnTo>
                      <a:pt x="828" y="2665"/>
                    </a:lnTo>
                    <a:lnTo>
                      <a:pt x="807" y="2711"/>
                    </a:lnTo>
                    <a:lnTo>
                      <a:pt x="786" y="2758"/>
                    </a:lnTo>
                    <a:lnTo>
                      <a:pt x="763" y="2803"/>
                    </a:lnTo>
                    <a:lnTo>
                      <a:pt x="739" y="2850"/>
                    </a:lnTo>
                    <a:lnTo>
                      <a:pt x="709" y="2908"/>
                    </a:lnTo>
                    <a:lnTo>
                      <a:pt x="678" y="2963"/>
                    </a:lnTo>
                    <a:lnTo>
                      <a:pt x="647" y="3019"/>
                    </a:lnTo>
                    <a:lnTo>
                      <a:pt x="616" y="3073"/>
                    </a:lnTo>
                    <a:lnTo>
                      <a:pt x="584" y="3128"/>
                    </a:lnTo>
                    <a:lnTo>
                      <a:pt x="554" y="3183"/>
                    </a:lnTo>
                    <a:lnTo>
                      <a:pt x="525" y="3239"/>
                    </a:lnTo>
                    <a:lnTo>
                      <a:pt x="495" y="3296"/>
                    </a:lnTo>
                    <a:lnTo>
                      <a:pt x="473" y="3340"/>
                    </a:lnTo>
                    <a:lnTo>
                      <a:pt x="450" y="3383"/>
                    </a:lnTo>
                    <a:lnTo>
                      <a:pt x="425" y="3424"/>
                    </a:lnTo>
                    <a:lnTo>
                      <a:pt x="400" y="3465"/>
                    </a:lnTo>
                    <a:lnTo>
                      <a:pt x="374" y="3505"/>
                    </a:lnTo>
                    <a:lnTo>
                      <a:pt x="347" y="3546"/>
                    </a:lnTo>
                    <a:lnTo>
                      <a:pt x="320" y="3587"/>
                    </a:lnTo>
                    <a:lnTo>
                      <a:pt x="293" y="3630"/>
                    </a:lnTo>
                    <a:lnTo>
                      <a:pt x="260" y="3677"/>
                    </a:lnTo>
                    <a:lnTo>
                      <a:pt x="219" y="3739"/>
                    </a:lnTo>
                    <a:lnTo>
                      <a:pt x="170" y="3809"/>
                    </a:lnTo>
                    <a:lnTo>
                      <a:pt x="121" y="3879"/>
                    </a:lnTo>
                    <a:lnTo>
                      <a:pt x="74" y="3944"/>
                    </a:lnTo>
                    <a:lnTo>
                      <a:pt x="35" y="3998"/>
                    </a:lnTo>
                    <a:lnTo>
                      <a:pt x="9" y="4036"/>
                    </a:lnTo>
                    <a:lnTo>
                      <a:pt x="0" y="4049"/>
                    </a:lnTo>
                    <a:lnTo>
                      <a:pt x="9" y="4031"/>
                    </a:lnTo>
                    <a:lnTo>
                      <a:pt x="32" y="3990"/>
                    </a:lnTo>
                    <a:lnTo>
                      <a:pt x="64" y="3934"/>
                    </a:lnTo>
                    <a:lnTo>
                      <a:pt x="102" y="3868"/>
                    </a:lnTo>
                    <a:lnTo>
                      <a:pt x="143" y="3799"/>
                    </a:lnTo>
                    <a:lnTo>
                      <a:pt x="181" y="3733"/>
                    </a:lnTo>
                    <a:lnTo>
                      <a:pt x="215" y="3676"/>
                    </a:lnTo>
                    <a:lnTo>
                      <a:pt x="240" y="3636"/>
                    </a:lnTo>
                    <a:close/>
                  </a:path>
                </a:pathLst>
              </a:custGeom>
              <a:solidFill>
                <a:srgbClr val="001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95" name="Freeform 123"/>
              <p:cNvSpPr>
                <a:spLocks/>
              </p:cNvSpPr>
              <p:nvPr/>
            </p:nvSpPr>
            <p:spPr bwMode="auto">
              <a:xfrm>
                <a:off x="2064" y="3531"/>
                <a:ext cx="129" cy="157"/>
              </a:xfrm>
              <a:custGeom>
                <a:avLst/>
                <a:gdLst>
                  <a:gd name="T0" fmla="*/ 0 w 2202"/>
                  <a:gd name="T1" fmla="*/ 0 h 2660"/>
                  <a:gd name="T2" fmla="*/ 0 w 2202"/>
                  <a:gd name="T3" fmla="*/ 0 h 2660"/>
                  <a:gd name="T4" fmla="*/ 0 w 2202"/>
                  <a:gd name="T5" fmla="*/ 0 h 2660"/>
                  <a:gd name="T6" fmla="*/ 0 w 2202"/>
                  <a:gd name="T7" fmla="*/ 0 h 2660"/>
                  <a:gd name="T8" fmla="*/ 0 w 2202"/>
                  <a:gd name="T9" fmla="*/ 0 h 2660"/>
                  <a:gd name="T10" fmla="*/ 0 w 2202"/>
                  <a:gd name="T11" fmla="*/ 0 h 2660"/>
                  <a:gd name="T12" fmla="*/ 0 w 2202"/>
                  <a:gd name="T13" fmla="*/ 0 h 2660"/>
                  <a:gd name="T14" fmla="*/ 0 w 2202"/>
                  <a:gd name="T15" fmla="*/ 0 h 2660"/>
                  <a:gd name="T16" fmla="*/ 0 w 2202"/>
                  <a:gd name="T17" fmla="*/ 0 h 2660"/>
                  <a:gd name="T18" fmla="*/ 0 w 2202"/>
                  <a:gd name="T19" fmla="*/ 0 h 2660"/>
                  <a:gd name="T20" fmla="*/ 0 w 2202"/>
                  <a:gd name="T21" fmla="*/ 0 h 2660"/>
                  <a:gd name="T22" fmla="*/ 0 w 2202"/>
                  <a:gd name="T23" fmla="*/ 0 h 2660"/>
                  <a:gd name="T24" fmla="*/ 0 w 2202"/>
                  <a:gd name="T25" fmla="*/ 0 h 2660"/>
                  <a:gd name="T26" fmla="*/ 0 w 2202"/>
                  <a:gd name="T27" fmla="*/ 0 h 2660"/>
                  <a:gd name="T28" fmla="*/ 0 w 2202"/>
                  <a:gd name="T29" fmla="*/ 0 h 2660"/>
                  <a:gd name="T30" fmla="*/ 0 w 2202"/>
                  <a:gd name="T31" fmla="*/ 0 h 2660"/>
                  <a:gd name="T32" fmla="*/ 0 w 2202"/>
                  <a:gd name="T33" fmla="*/ 0 h 2660"/>
                  <a:gd name="T34" fmla="*/ 0 w 2202"/>
                  <a:gd name="T35" fmla="*/ 0 h 2660"/>
                  <a:gd name="T36" fmla="*/ 0 w 2202"/>
                  <a:gd name="T37" fmla="*/ 0 h 2660"/>
                  <a:gd name="T38" fmla="*/ 0 w 2202"/>
                  <a:gd name="T39" fmla="*/ 0 h 2660"/>
                  <a:gd name="T40" fmla="*/ 0 w 2202"/>
                  <a:gd name="T41" fmla="*/ 0 h 2660"/>
                  <a:gd name="T42" fmla="*/ 0 w 2202"/>
                  <a:gd name="T43" fmla="*/ 0 h 2660"/>
                  <a:gd name="T44" fmla="*/ 0 w 2202"/>
                  <a:gd name="T45" fmla="*/ 0 h 2660"/>
                  <a:gd name="T46" fmla="*/ 0 w 2202"/>
                  <a:gd name="T47" fmla="*/ 0 h 2660"/>
                  <a:gd name="T48" fmla="*/ 0 w 2202"/>
                  <a:gd name="T49" fmla="*/ 0 h 2660"/>
                  <a:gd name="T50" fmla="*/ 0 w 2202"/>
                  <a:gd name="T51" fmla="*/ 0 h 2660"/>
                  <a:gd name="T52" fmla="*/ 0 w 2202"/>
                  <a:gd name="T53" fmla="*/ 0 h 2660"/>
                  <a:gd name="T54" fmla="*/ 0 w 2202"/>
                  <a:gd name="T55" fmla="*/ 0 h 2660"/>
                  <a:gd name="T56" fmla="*/ 0 w 2202"/>
                  <a:gd name="T57" fmla="*/ 0 h 2660"/>
                  <a:gd name="T58" fmla="*/ 0 w 2202"/>
                  <a:gd name="T59" fmla="*/ 0 h 2660"/>
                  <a:gd name="T60" fmla="*/ 0 w 2202"/>
                  <a:gd name="T61" fmla="*/ 0 h 2660"/>
                  <a:gd name="T62" fmla="*/ 0 w 2202"/>
                  <a:gd name="T63" fmla="*/ 0 h 2660"/>
                  <a:gd name="T64" fmla="*/ 0 w 2202"/>
                  <a:gd name="T65" fmla="*/ 0 h 2660"/>
                  <a:gd name="T66" fmla="*/ 0 w 2202"/>
                  <a:gd name="T67" fmla="*/ 0 h 2660"/>
                  <a:gd name="T68" fmla="*/ 0 w 2202"/>
                  <a:gd name="T69" fmla="*/ 0 h 2660"/>
                  <a:gd name="T70" fmla="*/ 0 w 2202"/>
                  <a:gd name="T71" fmla="*/ 0 h 2660"/>
                  <a:gd name="T72" fmla="*/ 0 w 2202"/>
                  <a:gd name="T73" fmla="*/ 0 h 2660"/>
                  <a:gd name="T74" fmla="*/ 0 w 2202"/>
                  <a:gd name="T75" fmla="*/ 0 h 2660"/>
                  <a:gd name="T76" fmla="*/ 0 w 2202"/>
                  <a:gd name="T77" fmla="*/ 0 h 2660"/>
                  <a:gd name="T78" fmla="*/ 0 w 2202"/>
                  <a:gd name="T79" fmla="*/ 0 h 2660"/>
                  <a:gd name="T80" fmla="*/ 0 w 2202"/>
                  <a:gd name="T81" fmla="*/ 0 h 2660"/>
                  <a:gd name="T82" fmla="*/ 0 w 2202"/>
                  <a:gd name="T83" fmla="*/ 0 h 2660"/>
                  <a:gd name="T84" fmla="*/ 0 w 2202"/>
                  <a:gd name="T85" fmla="*/ 0 h 2660"/>
                  <a:gd name="T86" fmla="*/ 0 w 2202"/>
                  <a:gd name="T87" fmla="*/ 0 h 2660"/>
                  <a:gd name="T88" fmla="*/ 0 w 2202"/>
                  <a:gd name="T89" fmla="*/ 0 h 2660"/>
                  <a:gd name="T90" fmla="*/ 0 w 2202"/>
                  <a:gd name="T91" fmla="*/ 0 h 2660"/>
                  <a:gd name="T92" fmla="*/ 0 w 2202"/>
                  <a:gd name="T93" fmla="*/ 0 h 2660"/>
                  <a:gd name="T94" fmla="*/ 0 w 2202"/>
                  <a:gd name="T95" fmla="*/ 0 h 2660"/>
                  <a:gd name="T96" fmla="*/ 0 w 2202"/>
                  <a:gd name="T97" fmla="*/ 0 h 2660"/>
                  <a:gd name="T98" fmla="*/ 0 w 2202"/>
                  <a:gd name="T99" fmla="*/ 0 h 2660"/>
                  <a:gd name="T100" fmla="*/ 0 w 2202"/>
                  <a:gd name="T101" fmla="*/ 0 h 2660"/>
                  <a:gd name="T102" fmla="*/ 0 w 2202"/>
                  <a:gd name="T103" fmla="*/ 0 h 2660"/>
                  <a:gd name="T104" fmla="*/ 0 w 2202"/>
                  <a:gd name="T105" fmla="*/ 0 h 2660"/>
                  <a:gd name="T106" fmla="*/ 0 w 2202"/>
                  <a:gd name="T107" fmla="*/ 0 h 266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202"/>
                  <a:gd name="T163" fmla="*/ 0 h 2660"/>
                  <a:gd name="T164" fmla="*/ 2202 w 2202"/>
                  <a:gd name="T165" fmla="*/ 2660 h 266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202" h="2660">
                    <a:moveTo>
                      <a:pt x="0" y="2304"/>
                    </a:moveTo>
                    <a:lnTo>
                      <a:pt x="84" y="2152"/>
                    </a:lnTo>
                    <a:lnTo>
                      <a:pt x="81" y="2146"/>
                    </a:lnTo>
                    <a:lnTo>
                      <a:pt x="74" y="2128"/>
                    </a:lnTo>
                    <a:lnTo>
                      <a:pt x="69" y="2114"/>
                    </a:lnTo>
                    <a:lnTo>
                      <a:pt x="64" y="2098"/>
                    </a:lnTo>
                    <a:lnTo>
                      <a:pt x="58" y="2080"/>
                    </a:lnTo>
                    <a:lnTo>
                      <a:pt x="54" y="2057"/>
                    </a:lnTo>
                    <a:lnTo>
                      <a:pt x="49" y="2033"/>
                    </a:lnTo>
                    <a:lnTo>
                      <a:pt x="45" y="2007"/>
                    </a:lnTo>
                    <a:lnTo>
                      <a:pt x="42" y="1977"/>
                    </a:lnTo>
                    <a:lnTo>
                      <a:pt x="41" y="1946"/>
                    </a:lnTo>
                    <a:lnTo>
                      <a:pt x="40" y="1912"/>
                    </a:lnTo>
                    <a:lnTo>
                      <a:pt x="41" y="1877"/>
                    </a:lnTo>
                    <a:lnTo>
                      <a:pt x="44" y="1839"/>
                    </a:lnTo>
                    <a:lnTo>
                      <a:pt x="50" y="1798"/>
                    </a:lnTo>
                    <a:lnTo>
                      <a:pt x="53" y="1778"/>
                    </a:lnTo>
                    <a:lnTo>
                      <a:pt x="57" y="1756"/>
                    </a:lnTo>
                    <a:lnTo>
                      <a:pt x="64" y="1732"/>
                    </a:lnTo>
                    <a:lnTo>
                      <a:pt x="70" y="1708"/>
                    </a:lnTo>
                    <a:lnTo>
                      <a:pt x="83" y="1658"/>
                    </a:lnTo>
                    <a:lnTo>
                      <a:pt x="100" y="1606"/>
                    </a:lnTo>
                    <a:lnTo>
                      <a:pt x="118" y="1551"/>
                    </a:lnTo>
                    <a:lnTo>
                      <a:pt x="138" y="1494"/>
                    </a:lnTo>
                    <a:lnTo>
                      <a:pt x="160" y="1437"/>
                    </a:lnTo>
                    <a:lnTo>
                      <a:pt x="183" y="1379"/>
                    </a:lnTo>
                    <a:lnTo>
                      <a:pt x="230" y="1264"/>
                    </a:lnTo>
                    <a:lnTo>
                      <a:pt x="275" y="1156"/>
                    </a:lnTo>
                    <a:lnTo>
                      <a:pt x="318" y="1057"/>
                    </a:lnTo>
                    <a:lnTo>
                      <a:pt x="353" y="973"/>
                    </a:lnTo>
                    <a:lnTo>
                      <a:pt x="361" y="953"/>
                    </a:lnTo>
                    <a:lnTo>
                      <a:pt x="367" y="932"/>
                    </a:lnTo>
                    <a:lnTo>
                      <a:pt x="373" y="910"/>
                    </a:lnTo>
                    <a:lnTo>
                      <a:pt x="378" y="888"/>
                    </a:lnTo>
                    <a:lnTo>
                      <a:pt x="383" y="864"/>
                    </a:lnTo>
                    <a:lnTo>
                      <a:pt x="386" y="840"/>
                    </a:lnTo>
                    <a:lnTo>
                      <a:pt x="389" y="815"/>
                    </a:lnTo>
                    <a:lnTo>
                      <a:pt x="392" y="790"/>
                    </a:lnTo>
                    <a:lnTo>
                      <a:pt x="399" y="684"/>
                    </a:lnTo>
                    <a:lnTo>
                      <a:pt x="404" y="580"/>
                    </a:lnTo>
                    <a:lnTo>
                      <a:pt x="408" y="530"/>
                    </a:lnTo>
                    <a:lnTo>
                      <a:pt x="412" y="483"/>
                    </a:lnTo>
                    <a:lnTo>
                      <a:pt x="415" y="460"/>
                    </a:lnTo>
                    <a:lnTo>
                      <a:pt x="418" y="439"/>
                    </a:lnTo>
                    <a:lnTo>
                      <a:pt x="422" y="419"/>
                    </a:lnTo>
                    <a:lnTo>
                      <a:pt x="426" y="400"/>
                    </a:lnTo>
                    <a:lnTo>
                      <a:pt x="432" y="382"/>
                    </a:lnTo>
                    <a:lnTo>
                      <a:pt x="437" y="366"/>
                    </a:lnTo>
                    <a:lnTo>
                      <a:pt x="444" y="351"/>
                    </a:lnTo>
                    <a:lnTo>
                      <a:pt x="452" y="338"/>
                    </a:lnTo>
                    <a:lnTo>
                      <a:pt x="460" y="327"/>
                    </a:lnTo>
                    <a:lnTo>
                      <a:pt x="471" y="317"/>
                    </a:lnTo>
                    <a:lnTo>
                      <a:pt x="482" y="310"/>
                    </a:lnTo>
                    <a:lnTo>
                      <a:pt x="494" y="303"/>
                    </a:lnTo>
                    <a:lnTo>
                      <a:pt x="511" y="299"/>
                    </a:lnTo>
                    <a:lnTo>
                      <a:pt x="527" y="300"/>
                    </a:lnTo>
                    <a:lnTo>
                      <a:pt x="543" y="306"/>
                    </a:lnTo>
                    <a:lnTo>
                      <a:pt x="557" y="315"/>
                    </a:lnTo>
                    <a:lnTo>
                      <a:pt x="570" y="328"/>
                    </a:lnTo>
                    <a:lnTo>
                      <a:pt x="581" y="344"/>
                    </a:lnTo>
                    <a:lnTo>
                      <a:pt x="592" y="363"/>
                    </a:lnTo>
                    <a:lnTo>
                      <a:pt x="602" y="386"/>
                    </a:lnTo>
                    <a:lnTo>
                      <a:pt x="611" y="410"/>
                    </a:lnTo>
                    <a:lnTo>
                      <a:pt x="621" y="437"/>
                    </a:lnTo>
                    <a:lnTo>
                      <a:pt x="628" y="465"/>
                    </a:lnTo>
                    <a:lnTo>
                      <a:pt x="635" y="496"/>
                    </a:lnTo>
                    <a:lnTo>
                      <a:pt x="641" y="528"/>
                    </a:lnTo>
                    <a:lnTo>
                      <a:pt x="646" y="562"/>
                    </a:lnTo>
                    <a:lnTo>
                      <a:pt x="651" y="595"/>
                    </a:lnTo>
                    <a:lnTo>
                      <a:pt x="655" y="630"/>
                    </a:lnTo>
                    <a:lnTo>
                      <a:pt x="662" y="698"/>
                    </a:lnTo>
                    <a:lnTo>
                      <a:pt x="667" y="766"/>
                    </a:lnTo>
                    <a:lnTo>
                      <a:pt x="670" y="830"/>
                    </a:lnTo>
                    <a:lnTo>
                      <a:pt x="672" y="887"/>
                    </a:lnTo>
                    <a:lnTo>
                      <a:pt x="674" y="973"/>
                    </a:lnTo>
                    <a:lnTo>
                      <a:pt x="674" y="1006"/>
                    </a:lnTo>
                    <a:lnTo>
                      <a:pt x="684" y="995"/>
                    </a:lnTo>
                    <a:lnTo>
                      <a:pt x="715" y="965"/>
                    </a:lnTo>
                    <a:lnTo>
                      <a:pt x="761" y="915"/>
                    </a:lnTo>
                    <a:lnTo>
                      <a:pt x="821" y="850"/>
                    </a:lnTo>
                    <a:lnTo>
                      <a:pt x="893" y="770"/>
                    </a:lnTo>
                    <a:lnTo>
                      <a:pt x="973" y="679"/>
                    </a:lnTo>
                    <a:lnTo>
                      <a:pt x="1014" y="630"/>
                    </a:lnTo>
                    <a:lnTo>
                      <a:pt x="1058" y="577"/>
                    </a:lnTo>
                    <a:lnTo>
                      <a:pt x="1102" y="523"/>
                    </a:lnTo>
                    <a:lnTo>
                      <a:pt x="1146" y="467"/>
                    </a:lnTo>
                    <a:lnTo>
                      <a:pt x="1228" y="357"/>
                    </a:lnTo>
                    <a:lnTo>
                      <a:pt x="1300" y="258"/>
                    </a:lnTo>
                    <a:lnTo>
                      <a:pt x="1333" y="213"/>
                    </a:lnTo>
                    <a:lnTo>
                      <a:pt x="1364" y="172"/>
                    </a:lnTo>
                    <a:lnTo>
                      <a:pt x="1393" y="133"/>
                    </a:lnTo>
                    <a:lnTo>
                      <a:pt x="1422" y="100"/>
                    </a:lnTo>
                    <a:lnTo>
                      <a:pt x="1436" y="85"/>
                    </a:lnTo>
                    <a:lnTo>
                      <a:pt x="1449" y="71"/>
                    </a:lnTo>
                    <a:lnTo>
                      <a:pt x="1462" y="57"/>
                    </a:lnTo>
                    <a:lnTo>
                      <a:pt x="1475" y="46"/>
                    </a:lnTo>
                    <a:lnTo>
                      <a:pt x="1488" y="35"/>
                    </a:lnTo>
                    <a:lnTo>
                      <a:pt x="1502" y="26"/>
                    </a:lnTo>
                    <a:lnTo>
                      <a:pt x="1515" y="18"/>
                    </a:lnTo>
                    <a:lnTo>
                      <a:pt x="1528" y="12"/>
                    </a:lnTo>
                    <a:lnTo>
                      <a:pt x="1540" y="7"/>
                    </a:lnTo>
                    <a:lnTo>
                      <a:pt x="1553" y="3"/>
                    </a:lnTo>
                    <a:lnTo>
                      <a:pt x="1566" y="0"/>
                    </a:lnTo>
                    <a:lnTo>
                      <a:pt x="1580" y="0"/>
                    </a:lnTo>
                    <a:lnTo>
                      <a:pt x="1593" y="0"/>
                    </a:lnTo>
                    <a:lnTo>
                      <a:pt x="1607" y="2"/>
                    </a:lnTo>
                    <a:lnTo>
                      <a:pt x="1621" y="6"/>
                    </a:lnTo>
                    <a:lnTo>
                      <a:pt x="1635" y="12"/>
                    </a:lnTo>
                    <a:lnTo>
                      <a:pt x="1647" y="18"/>
                    </a:lnTo>
                    <a:lnTo>
                      <a:pt x="1659" y="26"/>
                    </a:lnTo>
                    <a:lnTo>
                      <a:pt x="1668" y="34"/>
                    </a:lnTo>
                    <a:lnTo>
                      <a:pt x="1675" y="44"/>
                    </a:lnTo>
                    <a:lnTo>
                      <a:pt x="1681" y="54"/>
                    </a:lnTo>
                    <a:lnTo>
                      <a:pt x="1684" y="65"/>
                    </a:lnTo>
                    <a:lnTo>
                      <a:pt x="1686" y="76"/>
                    </a:lnTo>
                    <a:lnTo>
                      <a:pt x="1687" y="88"/>
                    </a:lnTo>
                    <a:lnTo>
                      <a:pt x="1686" y="100"/>
                    </a:lnTo>
                    <a:lnTo>
                      <a:pt x="1684" y="112"/>
                    </a:lnTo>
                    <a:lnTo>
                      <a:pt x="1682" y="124"/>
                    </a:lnTo>
                    <a:lnTo>
                      <a:pt x="1678" y="137"/>
                    </a:lnTo>
                    <a:lnTo>
                      <a:pt x="1673" y="151"/>
                    </a:lnTo>
                    <a:lnTo>
                      <a:pt x="1667" y="163"/>
                    </a:lnTo>
                    <a:lnTo>
                      <a:pt x="1661" y="176"/>
                    </a:lnTo>
                    <a:lnTo>
                      <a:pt x="1653" y="188"/>
                    </a:lnTo>
                    <a:lnTo>
                      <a:pt x="1638" y="213"/>
                    </a:lnTo>
                    <a:lnTo>
                      <a:pt x="1623" y="237"/>
                    </a:lnTo>
                    <a:lnTo>
                      <a:pt x="1607" y="258"/>
                    </a:lnTo>
                    <a:lnTo>
                      <a:pt x="1592" y="277"/>
                    </a:lnTo>
                    <a:lnTo>
                      <a:pt x="1568" y="304"/>
                    </a:lnTo>
                    <a:lnTo>
                      <a:pt x="1559" y="315"/>
                    </a:lnTo>
                    <a:lnTo>
                      <a:pt x="1568" y="298"/>
                    </a:lnTo>
                    <a:lnTo>
                      <a:pt x="1594" y="257"/>
                    </a:lnTo>
                    <a:lnTo>
                      <a:pt x="1611" y="230"/>
                    </a:lnTo>
                    <a:lnTo>
                      <a:pt x="1632" y="200"/>
                    </a:lnTo>
                    <a:lnTo>
                      <a:pt x="1655" y="169"/>
                    </a:lnTo>
                    <a:lnTo>
                      <a:pt x="1682" y="138"/>
                    </a:lnTo>
                    <a:lnTo>
                      <a:pt x="1695" y="123"/>
                    </a:lnTo>
                    <a:lnTo>
                      <a:pt x="1709" y="109"/>
                    </a:lnTo>
                    <a:lnTo>
                      <a:pt x="1723" y="95"/>
                    </a:lnTo>
                    <a:lnTo>
                      <a:pt x="1738" y="82"/>
                    </a:lnTo>
                    <a:lnTo>
                      <a:pt x="1753" y="70"/>
                    </a:lnTo>
                    <a:lnTo>
                      <a:pt x="1768" y="58"/>
                    </a:lnTo>
                    <a:lnTo>
                      <a:pt x="1783" y="48"/>
                    </a:lnTo>
                    <a:lnTo>
                      <a:pt x="1798" y="40"/>
                    </a:lnTo>
                    <a:lnTo>
                      <a:pt x="1814" y="33"/>
                    </a:lnTo>
                    <a:lnTo>
                      <a:pt x="1830" y="29"/>
                    </a:lnTo>
                    <a:lnTo>
                      <a:pt x="1845" y="26"/>
                    </a:lnTo>
                    <a:lnTo>
                      <a:pt x="1861" y="25"/>
                    </a:lnTo>
                    <a:lnTo>
                      <a:pt x="1876" y="26"/>
                    </a:lnTo>
                    <a:lnTo>
                      <a:pt x="1891" y="30"/>
                    </a:lnTo>
                    <a:lnTo>
                      <a:pt x="1907" y="36"/>
                    </a:lnTo>
                    <a:lnTo>
                      <a:pt x="1922" y="45"/>
                    </a:lnTo>
                    <a:lnTo>
                      <a:pt x="1931" y="54"/>
                    </a:lnTo>
                    <a:lnTo>
                      <a:pt x="1939" y="65"/>
                    </a:lnTo>
                    <a:lnTo>
                      <a:pt x="1945" y="76"/>
                    </a:lnTo>
                    <a:lnTo>
                      <a:pt x="1949" y="88"/>
                    </a:lnTo>
                    <a:lnTo>
                      <a:pt x="1951" y="102"/>
                    </a:lnTo>
                    <a:lnTo>
                      <a:pt x="1951" y="117"/>
                    </a:lnTo>
                    <a:lnTo>
                      <a:pt x="1950" y="132"/>
                    </a:lnTo>
                    <a:lnTo>
                      <a:pt x="1947" y="150"/>
                    </a:lnTo>
                    <a:lnTo>
                      <a:pt x="1943" y="167"/>
                    </a:lnTo>
                    <a:lnTo>
                      <a:pt x="1938" y="184"/>
                    </a:lnTo>
                    <a:lnTo>
                      <a:pt x="1932" y="202"/>
                    </a:lnTo>
                    <a:lnTo>
                      <a:pt x="1925" y="221"/>
                    </a:lnTo>
                    <a:lnTo>
                      <a:pt x="1909" y="259"/>
                    </a:lnTo>
                    <a:lnTo>
                      <a:pt x="1889" y="296"/>
                    </a:lnTo>
                    <a:lnTo>
                      <a:pt x="1869" y="333"/>
                    </a:lnTo>
                    <a:lnTo>
                      <a:pt x="1849" y="367"/>
                    </a:lnTo>
                    <a:lnTo>
                      <a:pt x="1829" y="399"/>
                    </a:lnTo>
                    <a:lnTo>
                      <a:pt x="1809" y="427"/>
                    </a:lnTo>
                    <a:lnTo>
                      <a:pt x="1781" y="469"/>
                    </a:lnTo>
                    <a:lnTo>
                      <a:pt x="1770" y="484"/>
                    </a:lnTo>
                    <a:lnTo>
                      <a:pt x="1774" y="473"/>
                    </a:lnTo>
                    <a:lnTo>
                      <a:pt x="1788" y="445"/>
                    </a:lnTo>
                    <a:lnTo>
                      <a:pt x="1799" y="427"/>
                    </a:lnTo>
                    <a:lnTo>
                      <a:pt x="1812" y="407"/>
                    </a:lnTo>
                    <a:lnTo>
                      <a:pt x="1828" y="387"/>
                    </a:lnTo>
                    <a:lnTo>
                      <a:pt x="1846" y="365"/>
                    </a:lnTo>
                    <a:lnTo>
                      <a:pt x="1855" y="355"/>
                    </a:lnTo>
                    <a:lnTo>
                      <a:pt x="1865" y="346"/>
                    </a:lnTo>
                    <a:lnTo>
                      <a:pt x="1876" y="336"/>
                    </a:lnTo>
                    <a:lnTo>
                      <a:pt x="1888" y="327"/>
                    </a:lnTo>
                    <a:lnTo>
                      <a:pt x="1901" y="319"/>
                    </a:lnTo>
                    <a:lnTo>
                      <a:pt x="1913" y="312"/>
                    </a:lnTo>
                    <a:lnTo>
                      <a:pt x="1926" y="304"/>
                    </a:lnTo>
                    <a:lnTo>
                      <a:pt x="1940" y="298"/>
                    </a:lnTo>
                    <a:lnTo>
                      <a:pt x="1955" y="294"/>
                    </a:lnTo>
                    <a:lnTo>
                      <a:pt x="1969" y="290"/>
                    </a:lnTo>
                    <a:lnTo>
                      <a:pt x="1986" y="288"/>
                    </a:lnTo>
                    <a:lnTo>
                      <a:pt x="2002" y="286"/>
                    </a:lnTo>
                    <a:lnTo>
                      <a:pt x="2019" y="287"/>
                    </a:lnTo>
                    <a:lnTo>
                      <a:pt x="2036" y="289"/>
                    </a:lnTo>
                    <a:lnTo>
                      <a:pt x="2054" y="292"/>
                    </a:lnTo>
                    <a:lnTo>
                      <a:pt x="2073" y="298"/>
                    </a:lnTo>
                    <a:lnTo>
                      <a:pt x="2090" y="306"/>
                    </a:lnTo>
                    <a:lnTo>
                      <a:pt x="2105" y="315"/>
                    </a:lnTo>
                    <a:lnTo>
                      <a:pt x="2116" y="325"/>
                    </a:lnTo>
                    <a:lnTo>
                      <a:pt x="2125" y="337"/>
                    </a:lnTo>
                    <a:lnTo>
                      <a:pt x="2131" y="351"/>
                    </a:lnTo>
                    <a:lnTo>
                      <a:pt x="2136" y="366"/>
                    </a:lnTo>
                    <a:lnTo>
                      <a:pt x="2138" y="382"/>
                    </a:lnTo>
                    <a:lnTo>
                      <a:pt x="2138" y="399"/>
                    </a:lnTo>
                    <a:lnTo>
                      <a:pt x="2136" y="417"/>
                    </a:lnTo>
                    <a:lnTo>
                      <a:pt x="2131" y="435"/>
                    </a:lnTo>
                    <a:lnTo>
                      <a:pt x="2126" y="454"/>
                    </a:lnTo>
                    <a:lnTo>
                      <a:pt x="2119" y="475"/>
                    </a:lnTo>
                    <a:lnTo>
                      <a:pt x="2111" y="495"/>
                    </a:lnTo>
                    <a:lnTo>
                      <a:pt x="2102" y="515"/>
                    </a:lnTo>
                    <a:lnTo>
                      <a:pt x="2092" y="535"/>
                    </a:lnTo>
                    <a:lnTo>
                      <a:pt x="2082" y="556"/>
                    </a:lnTo>
                    <a:lnTo>
                      <a:pt x="2059" y="595"/>
                    </a:lnTo>
                    <a:lnTo>
                      <a:pt x="2034" y="633"/>
                    </a:lnTo>
                    <a:lnTo>
                      <a:pt x="2010" y="668"/>
                    </a:lnTo>
                    <a:lnTo>
                      <a:pt x="1988" y="698"/>
                    </a:lnTo>
                    <a:lnTo>
                      <a:pt x="1952" y="745"/>
                    </a:lnTo>
                    <a:lnTo>
                      <a:pt x="1938" y="761"/>
                    </a:lnTo>
                    <a:lnTo>
                      <a:pt x="1942" y="753"/>
                    </a:lnTo>
                    <a:lnTo>
                      <a:pt x="1954" y="731"/>
                    </a:lnTo>
                    <a:lnTo>
                      <a:pt x="1962" y="716"/>
                    </a:lnTo>
                    <a:lnTo>
                      <a:pt x="1972" y="700"/>
                    </a:lnTo>
                    <a:lnTo>
                      <a:pt x="1986" y="684"/>
                    </a:lnTo>
                    <a:lnTo>
                      <a:pt x="2000" y="669"/>
                    </a:lnTo>
                    <a:lnTo>
                      <a:pt x="2007" y="662"/>
                    </a:lnTo>
                    <a:lnTo>
                      <a:pt x="2015" y="655"/>
                    </a:lnTo>
                    <a:lnTo>
                      <a:pt x="2024" y="649"/>
                    </a:lnTo>
                    <a:lnTo>
                      <a:pt x="2033" y="643"/>
                    </a:lnTo>
                    <a:lnTo>
                      <a:pt x="2042" y="638"/>
                    </a:lnTo>
                    <a:lnTo>
                      <a:pt x="2052" y="633"/>
                    </a:lnTo>
                    <a:lnTo>
                      <a:pt x="2063" y="630"/>
                    </a:lnTo>
                    <a:lnTo>
                      <a:pt x="2074" y="626"/>
                    </a:lnTo>
                    <a:lnTo>
                      <a:pt x="2085" y="625"/>
                    </a:lnTo>
                    <a:lnTo>
                      <a:pt x="2096" y="624"/>
                    </a:lnTo>
                    <a:lnTo>
                      <a:pt x="2108" y="625"/>
                    </a:lnTo>
                    <a:lnTo>
                      <a:pt x="2120" y="628"/>
                    </a:lnTo>
                    <a:lnTo>
                      <a:pt x="2133" y="632"/>
                    </a:lnTo>
                    <a:lnTo>
                      <a:pt x="2147" y="637"/>
                    </a:lnTo>
                    <a:lnTo>
                      <a:pt x="2160" y="644"/>
                    </a:lnTo>
                    <a:lnTo>
                      <a:pt x="2174" y="652"/>
                    </a:lnTo>
                    <a:lnTo>
                      <a:pt x="2186" y="663"/>
                    </a:lnTo>
                    <a:lnTo>
                      <a:pt x="2195" y="678"/>
                    </a:lnTo>
                    <a:lnTo>
                      <a:pt x="2200" y="695"/>
                    </a:lnTo>
                    <a:lnTo>
                      <a:pt x="2202" y="716"/>
                    </a:lnTo>
                    <a:lnTo>
                      <a:pt x="2200" y="738"/>
                    </a:lnTo>
                    <a:lnTo>
                      <a:pt x="2196" y="763"/>
                    </a:lnTo>
                    <a:lnTo>
                      <a:pt x="2189" y="790"/>
                    </a:lnTo>
                    <a:lnTo>
                      <a:pt x="2180" y="819"/>
                    </a:lnTo>
                    <a:lnTo>
                      <a:pt x="2169" y="849"/>
                    </a:lnTo>
                    <a:lnTo>
                      <a:pt x="2156" y="881"/>
                    </a:lnTo>
                    <a:lnTo>
                      <a:pt x="2141" y="914"/>
                    </a:lnTo>
                    <a:lnTo>
                      <a:pt x="2123" y="947"/>
                    </a:lnTo>
                    <a:lnTo>
                      <a:pt x="2105" y="982"/>
                    </a:lnTo>
                    <a:lnTo>
                      <a:pt x="2086" y="1016"/>
                    </a:lnTo>
                    <a:lnTo>
                      <a:pt x="2067" y="1052"/>
                    </a:lnTo>
                    <a:lnTo>
                      <a:pt x="2045" y="1086"/>
                    </a:lnTo>
                    <a:lnTo>
                      <a:pt x="2003" y="1155"/>
                    </a:lnTo>
                    <a:lnTo>
                      <a:pt x="1960" y="1221"/>
                    </a:lnTo>
                    <a:lnTo>
                      <a:pt x="1920" y="1281"/>
                    </a:lnTo>
                    <a:lnTo>
                      <a:pt x="1882" y="1335"/>
                    </a:lnTo>
                    <a:lnTo>
                      <a:pt x="1826" y="1414"/>
                    </a:lnTo>
                    <a:lnTo>
                      <a:pt x="1803" y="1445"/>
                    </a:lnTo>
                    <a:lnTo>
                      <a:pt x="1795" y="1464"/>
                    </a:lnTo>
                    <a:lnTo>
                      <a:pt x="1770" y="1517"/>
                    </a:lnTo>
                    <a:lnTo>
                      <a:pt x="1752" y="1554"/>
                    </a:lnTo>
                    <a:lnTo>
                      <a:pt x="1729" y="1597"/>
                    </a:lnTo>
                    <a:lnTo>
                      <a:pt x="1704" y="1644"/>
                    </a:lnTo>
                    <a:lnTo>
                      <a:pt x="1675" y="1695"/>
                    </a:lnTo>
                    <a:lnTo>
                      <a:pt x="1642" y="1749"/>
                    </a:lnTo>
                    <a:lnTo>
                      <a:pt x="1607" y="1806"/>
                    </a:lnTo>
                    <a:lnTo>
                      <a:pt x="1567" y="1863"/>
                    </a:lnTo>
                    <a:lnTo>
                      <a:pt x="1526" y="1921"/>
                    </a:lnTo>
                    <a:lnTo>
                      <a:pt x="1504" y="1950"/>
                    </a:lnTo>
                    <a:lnTo>
                      <a:pt x="1481" y="1978"/>
                    </a:lnTo>
                    <a:lnTo>
                      <a:pt x="1458" y="2006"/>
                    </a:lnTo>
                    <a:lnTo>
                      <a:pt x="1434" y="2033"/>
                    </a:lnTo>
                    <a:lnTo>
                      <a:pt x="1409" y="2060"/>
                    </a:lnTo>
                    <a:lnTo>
                      <a:pt x="1384" y="2086"/>
                    </a:lnTo>
                    <a:lnTo>
                      <a:pt x="1358" y="2111"/>
                    </a:lnTo>
                    <a:lnTo>
                      <a:pt x="1331" y="2135"/>
                    </a:lnTo>
                    <a:lnTo>
                      <a:pt x="1304" y="2158"/>
                    </a:lnTo>
                    <a:lnTo>
                      <a:pt x="1278" y="2181"/>
                    </a:lnTo>
                    <a:lnTo>
                      <a:pt x="1251" y="2201"/>
                    </a:lnTo>
                    <a:lnTo>
                      <a:pt x="1225" y="2221"/>
                    </a:lnTo>
                    <a:lnTo>
                      <a:pt x="1199" y="2240"/>
                    </a:lnTo>
                    <a:lnTo>
                      <a:pt x="1173" y="2258"/>
                    </a:lnTo>
                    <a:lnTo>
                      <a:pt x="1148" y="2274"/>
                    </a:lnTo>
                    <a:lnTo>
                      <a:pt x="1124" y="2289"/>
                    </a:lnTo>
                    <a:lnTo>
                      <a:pt x="1075" y="2317"/>
                    </a:lnTo>
                    <a:lnTo>
                      <a:pt x="1030" y="2343"/>
                    </a:lnTo>
                    <a:lnTo>
                      <a:pt x="986" y="2364"/>
                    </a:lnTo>
                    <a:lnTo>
                      <a:pt x="946" y="2382"/>
                    </a:lnTo>
                    <a:lnTo>
                      <a:pt x="908" y="2397"/>
                    </a:lnTo>
                    <a:lnTo>
                      <a:pt x="876" y="2410"/>
                    </a:lnTo>
                    <a:lnTo>
                      <a:pt x="846" y="2420"/>
                    </a:lnTo>
                    <a:lnTo>
                      <a:pt x="821" y="2427"/>
                    </a:lnTo>
                    <a:lnTo>
                      <a:pt x="787" y="2436"/>
                    </a:lnTo>
                    <a:lnTo>
                      <a:pt x="774" y="2439"/>
                    </a:lnTo>
                    <a:lnTo>
                      <a:pt x="741" y="2507"/>
                    </a:lnTo>
                    <a:lnTo>
                      <a:pt x="737" y="2511"/>
                    </a:lnTo>
                    <a:lnTo>
                      <a:pt x="726" y="2525"/>
                    </a:lnTo>
                    <a:lnTo>
                      <a:pt x="708" y="2544"/>
                    </a:lnTo>
                    <a:lnTo>
                      <a:pt x="682" y="2568"/>
                    </a:lnTo>
                    <a:lnTo>
                      <a:pt x="667" y="2580"/>
                    </a:lnTo>
                    <a:lnTo>
                      <a:pt x="651" y="2592"/>
                    </a:lnTo>
                    <a:lnTo>
                      <a:pt x="633" y="2604"/>
                    </a:lnTo>
                    <a:lnTo>
                      <a:pt x="613" y="2616"/>
                    </a:lnTo>
                    <a:lnTo>
                      <a:pt x="592" y="2626"/>
                    </a:lnTo>
                    <a:lnTo>
                      <a:pt x="570" y="2636"/>
                    </a:lnTo>
                    <a:lnTo>
                      <a:pt x="547" y="2645"/>
                    </a:lnTo>
                    <a:lnTo>
                      <a:pt x="522" y="2652"/>
                    </a:lnTo>
                    <a:lnTo>
                      <a:pt x="496" y="2657"/>
                    </a:lnTo>
                    <a:lnTo>
                      <a:pt x="469" y="2660"/>
                    </a:lnTo>
                    <a:lnTo>
                      <a:pt x="441" y="2660"/>
                    </a:lnTo>
                    <a:lnTo>
                      <a:pt x="412" y="2657"/>
                    </a:lnTo>
                    <a:lnTo>
                      <a:pt x="382" y="2652"/>
                    </a:lnTo>
                    <a:lnTo>
                      <a:pt x="351" y="2643"/>
                    </a:lnTo>
                    <a:lnTo>
                      <a:pt x="319" y="2629"/>
                    </a:lnTo>
                    <a:lnTo>
                      <a:pt x="286" y="2613"/>
                    </a:lnTo>
                    <a:lnTo>
                      <a:pt x="252" y="2592"/>
                    </a:lnTo>
                    <a:lnTo>
                      <a:pt x="218" y="2567"/>
                    </a:lnTo>
                    <a:lnTo>
                      <a:pt x="183" y="2537"/>
                    </a:lnTo>
                    <a:lnTo>
                      <a:pt x="148" y="2502"/>
                    </a:lnTo>
                    <a:lnTo>
                      <a:pt x="111" y="2461"/>
                    </a:lnTo>
                    <a:lnTo>
                      <a:pt x="75" y="2415"/>
                    </a:lnTo>
                    <a:lnTo>
                      <a:pt x="37" y="2362"/>
                    </a:lnTo>
                    <a:lnTo>
                      <a:pt x="0" y="2304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96" name="Freeform 124"/>
              <p:cNvSpPr>
                <a:spLocks/>
              </p:cNvSpPr>
              <p:nvPr/>
            </p:nvSpPr>
            <p:spPr bwMode="auto">
              <a:xfrm>
                <a:off x="1950" y="3572"/>
                <a:ext cx="25" cy="50"/>
              </a:xfrm>
              <a:custGeom>
                <a:avLst/>
                <a:gdLst>
                  <a:gd name="T0" fmla="*/ 0 w 422"/>
                  <a:gd name="T1" fmla="*/ 0 h 842"/>
                  <a:gd name="T2" fmla="*/ 0 w 422"/>
                  <a:gd name="T3" fmla="*/ 0 h 842"/>
                  <a:gd name="T4" fmla="*/ 0 w 422"/>
                  <a:gd name="T5" fmla="*/ 0 h 842"/>
                  <a:gd name="T6" fmla="*/ 0 w 422"/>
                  <a:gd name="T7" fmla="*/ 0 h 842"/>
                  <a:gd name="T8" fmla="*/ 0 w 422"/>
                  <a:gd name="T9" fmla="*/ 0 h 842"/>
                  <a:gd name="T10" fmla="*/ 0 w 422"/>
                  <a:gd name="T11" fmla="*/ 0 h 842"/>
                  <a:gd name="T12" fmla="*/ 0 w 422"/>
                  <a:gd name="T13" fmla="*/ 0 h 842"/>
                  <a:gd name="T14" fmla="*/ 0 w 422"/>
                  <a:gd name="T15" fmla="*/ 0 h 842"/>
                  <a:gd name="T16" fmla="*/ 0 w 422"/>
                  <a:gd name="T17" fmla="*/ 0 h 842"/>
                  <a:gd name="T18" fmla="*/ 0 w 422"/>
                  <a:gd name="T19" fmla="*/ 0 h 842"/>
                  <a:gd name="T20" fmla="*/ 0 w 422"/>
                  <a:gd name="T21" fmla="*/ 0 h 842"/>
                  <a:gd name="T22" fmla="*/ 0 w 422"/>
                  <a:gd name="T23" fmla="*/ 0 h 842"/>
                  <a:gd name="T24" fmla="*/ 0 w 422"/>
                  <a:gd name="T25" fmla="*/ 0 h 842"/>
                  <a:gd name="T26" fmla="*/ 0 w 422"/>
                  <a:gd name="T27" fmla="*/ 0 h 842"/>
                  <a:gd name="T28" fmla="*/ 0 w 422"/>
                  <a:gd name="T29" fmla="*/ 0 h 842"/>
                  <a:gd name="T30" fmla="*/ 0 w 422"/>
                  <a:gd name="T31" fmla="*/ 0 h 842"/>
                  <a:gd name="T32" fmla="*/ 0 w 422"/>
                  <a:gd name="T33" fmla="*/ 0 h 842"/>
                  <a:gd name="T34" fmla="*/ 0 w 422"/>
                  <a:gd name="T35" fmla="*/ 0 h 842"/>
                  <a:gd name="T36" fmla="*/ 0 w 422"/>
                  <a:gd name="T37" fmla="*/ 0 h 842"/>
                  <a:gd name="T38" fmla="*/ 0 w 422"/>
                  <a:gd name="T39" fmla="*/ 0 h 842"/>
                  <a:gd name="T40" fmla="*/ 0 w 422"/>
                  <a:gd name="T41" fmla="*/ 0 h 842"/>
                  <a:gd name="T42" fmla="*/ 0 w 422"/>
                  <a:gd name="T43" fmla="*/ 0 h 842"/>
                  <a:gd name="T44" fmla="*/ 0 w 422"/>
                  <a:gd name="T45" fmla="*/ 0 h 842"/>
                  <a:gd name="T46" fmla="*/ 0 w 422"/>
                  <a:gd name="T47" fmla="*/ 0 h 842"/>
                  <a:gd name="T48" fmla="*/ 0 w 422"/>
                  <a:gd name="T49" fmla="*/ 0 h 842"/>
                  <a:gd name="T50" fmla="*/ 0 w 422"/>
                  <a:gd name="T51" fmla="*/ 0 h 842"/>
                  <a:gd name="T52" fmla="*/ 0 w 422"/>
                  <a:gd name="T53" fmla="*/ 0 h 842"/>
                  <a:gd name="T54" fmla="*/ 0 w 422"/>
                  <a:gd name="T55" fmla="*/ 0 h 842"/>
                  <a:gd name="T56" fmla="*/ 0 w 422"/>
                  <a:gd name="T57" fmla="*/ 0 h 842"/>
                  <a:gd name="T58" fmla="*/ 0 w 422"/>
                  <a:gd name="T59" fmla="*/ 0 h 842"/>
                  <a:gd name="T60" fmla="*/ 0 w 422"/>
                  <a:gd name="T61" fmla="*/ 0 h 842"/>
                  <a:gd name="T62" fmla="*/ 0 w 422"/>
                  <a:gd name="T63" fmla="*/ 0 h 842"/>
                  <a:gd name="T64" fmla="*/ 0 w 422"/>
                  <a:gd name="T65" fmla="*/ 0 h 842"/>
                  <a:gd name="T66" fmla="*/ 0 w 422"/>
                  <a:gd name="T67" fmla="*/ 0 h 842"/>
                  <a:gd name="T68" fmla="*/ 0 w 422"/>
                  <a:gd name="T69" fmla="*/ 0 h 842"/>
                  <a:gd name="T70" fmla="*/ 0 w 422"/>
                  <a:gd name="T71" fmla="*/ 0 h 842"/>
                  <a:gd name="T72" fmla="*/ 0 w 422"/>
                  <a:gd name="T73" fmla="*/ 0 h 842"/>
                  <a:gd name="T74" fmla="*/ 0 w 422"/>
                  <a:gd name="T75" fmla="*/ 0 h 842"/>
                  <a:gd name="T76" fmla="*/ 0 w 422"/>
                  <a:gd name="T77" fmla="*/ 0 h 842"/>
                  <a:gd name="T78" fmla="*/ 0 w 422"/>
                  <a:gd name="T79" fmla="*/ 0 h 842"/>
                  <a:gd name="T80" fmla="*/ 0 w 422"/>
                  <a:gd name="T81" fmla="*/ 0 h 842"/>
                  <a:gd name="T82" fmla="*/ 0 w 422"/>
                  <a:gd name="T83" fmla="*/ 0 h 842"/>
                  <a:gd name="T84" fmla="*/ 0 w 422"/>
                  <a:gd name="T85" fmla="*/ 0 h 8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22"/>
                  <a:gd name="T130" fmla="*/ 0 h 842"/>
                  <a:gd name="T131" fmla="*/ 422 w 422"/>
                  <a:gd name="T132" fmla="*/ 842 h 8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22" h="842">
                    <a:moveTo>
                      <a:pt x="421" y="31"/>
                    </a:moveTo>
                    <a:lnTo>
                      <a:pt x="387" y="74"/>
                    </a:lnTo>
                    <a:lnTo>
                      <a:pt x="355" y="119"/>
                    </a:lnTo>
                    <a:lnTo>
                      <a:pt x="323" y="164"/>
                    </a:lnTo>
                    <a:lnTo>
                      <a:pt x="293" y="210"/>
                    </a:lnTo>
                    <a:lnTo>
                      <a:pt x="265" y="257"/>
                    </a:lnTo>
                    <a:lnTo>
                      <a:pt x="236" y="304"/>
                    </a:lnTo>
                    <a:lnTo>
                      <a:pt x="210" y="352"/>
                    </a:lnTo>
                    <a:lnTo>
                      <a:pt x="185" y="400"/>
                    </a:lnTo>
                    <a:lnTo>
                      <a:pt x="161" y="450"/>
                    </a:lnTo>
                    <a:lnTo>
                      <a:pt x="140" y="501"/>
                    </a:lnTo>
                    <a:lnTo>
                      <a:pt x="120" y="551"/>
                    </a:lnTo>
                    <a:lnTo>
                      <a:pt x="103" y="603"/>
                    </a:lnTo>
                    <a:lnTo>
                      <a:pt x="95" y="629"/>
                    </a:lnTo>
                    <a:lnTo>
                      <a:pt x="88" y="656"/>
                    </a:lnTo>
                    <a:lnTo>
                      <a:pt x="80" y="682"/>
                    </a:lnTo>
                    <a:lnTo>
                      <a:pt x="74" y="709"/>
                    </a:lnTo>
                    <a:lnTo>
                      <a:pt x="68" y="737"/>
                    </a:lnTo>
                    <a:lnTo>
                      <a:pt x="63" y="763"/>
                    </a:lnTo>
                    <a:lnTo>
                      <a:pt x="59" y="791"/>
                    </a:lnTo>
                    <a:lnTo>
                      <a:pt x="55" y="819"/>
                    </a:lnTo>
                    <a:lnTo>
                      <a:pt x="54" y="824"/>
                    </a:lnTo>
                    <a:lnTo>
                      <a:pt x="52" y="829"/>
                    </a:lnTo>
                    <a:lnTo>
                      <a:pt x="49" y="833"/>
                    </a:lnTo>
                    <a:lnTo>
                      <a:pt x="45" y="837"/>
                    </a:lnTo>
                    <a:lnTo>
                      <a:pt x="41" y="840"/>
                    </a:lnTo>
                    <a:lnTo>
                      <a:pt x="36" y="842"/>
                    </a:lnTo>
                    <a:lnTo>
                      <a:pt x="30" y="842"/>
                    </a:lnTo>
                    <a:lnTo>
                      <a:pt x="25" y="842"/>
                    </a:lnTo>
                    <a:lnTo>
                      <a:pt x="20" y="841"/>
                    </a:lnTo>
                    <a:lnTo>
                      <a:pt x="15" y="839"/>
                    </a:lnTo>
                    <a:lnTo>
                      <a:pt x="11" y="836"/>
                    </a:lnTo>
                    <a:lnTo>
                      <a:pt x="7" y="832"/>
                    </a:lnTo>
                    <a:lnTo>
                      <a:pt x="3" y="828"/>
                    </a:lnTo>
                    <a:lnTo>
                      <a:pt x="1" y="823"/>
                    </a:lnTo>
                    <a:lnTo>
                      <a:pt x="0" y="818"/>
                    </a:lnTo>
                    <a:lnTo>
                      <a:pt x="0" y="811"/>
                    </a:lnTo>
                    <a:lnTo>
                      <a:pt x="11" y="755"/>
                    </a:lnTo>
                    <a:lnTo>
                      <a:pt x="23" y="697"/>
                    </a:lnTo>
                    <a:lnTo>
                      <a:pt x="37" y="641"/>
                    </a:lnTo>
                    <a:lnTo>
                      <a:pt x="53" y="585"/>
                    </a:lnTo>
                    <a:lnTo>
                      <a:pt x="71" y="529"/>
                    </a:lnTo>
                    <a:lnTo>
                      <a:pt x="92" y="474"/>
                    </a:lnTo>
                    <a:lnTo>
                      <a:pt x="103" y="448"/>
                    </a:lnTo>
                    <a:lnTo>
                      <a:pt x="114" y="421"/>
                    </a:lnTo>
                    <a:lnTo>
                      <a:pt x="126" y="394"/>
                    </a:lnTo>
                    <a:lnTo>
                      <a:pt x="138" y="368"/>
                    </a:lnTo>
                    <a:lnTo>
                      <a:pt x="151" y="343"/>
                    </a:lnTo>
                    <a:lnTo>
                      <a:pt x="166" y="316"/>
                    </a:lnTo>
                    <a:lnTo>
                      <a:pt x="180" y="291"/>
                    </a:lnTo>
                    <a:lnTo>
                      <a:pt x="195" y="267"/>
                    </a:lnTo>
                    <a:lnTo>
                      <a:pt x="210" y="242"/>
                    </a:lnTo>
                    <a:lnTo>
                      <a:pt x="226" y="218"/>
                    </a:lnTo>
                    <a:lnTo>
                      <a:pt x="242" y="194"/>
                    </a:lnTo>
                    <a:lnTo>
                      <a:pt x="260" y="171"/>
                    </a:lnTo>
                    <a:lnTo>
                      <a:pt x="277" y="147"/>
                    </a:lnTo>
                    <a:lnTo>
                      <a:pt x="295" y="125"/>
                    </a:lnTo>
                    <a:lnTo>
                      <a:pt x="314" y="104"/>
                    </a:lnTo>
                    <a:lnTo>
                      <a:pt x="334" y="81"/>
                    </a:lnTo>
                    <a:lnTo>
                      <a:pt x="354" y="61"/>
                    </a:lnTo>
                    <a:lnTo>
                      <a:pt x="374" y="40"/>
                    </a:lnTo>
                    <a:lnTo>
                      <a:pt x="396" y="21"/>
                    </a:lnTo>
                    <a:lnTo>
                      <a:pt x="418" y="0"/>
                    </a:lnTo>
                    <a:lnTo>
                      <a:pt x="418" y="4"/>
                    </a:lnTo>
                    <a:lnTo>
                      <a:pt x="418" y="7"/>
                    </a:lnTo>
                    <a:lnTo>
                      <a:pt x="418" y="11"/>
                    </a:lnTo>
                    <a:lnTo>
                      <a:pt x="418" y="14"/>
                    </a:lnTo>
                    <a:lnTo>
                      <a:pt x="417" y="17"/>
                    </a:lnTo>
                    <a:lnTo>
                      <a:pt x="417" y="20"/>
                    </a:lnTo>
                    <a:lnTo>
                      <a:pt x="417" y="23"/>
                    </a:lnTo>
                    <a:lnTo>
                      <a:pt x="417" y="26"/>
                    </a:lnTo>
                    <a:lnTo>
                      <a:pt x="418" y="26"/>
                    </a:lnTo>
                    <a:lnTo>
                      <a:pt x="418" y="25"/>
                    </a:lnTo>
                    <a:lnTo>
                      <a:pt x="419" y="25"/>
                    </a:lnTo>
                    <a:lnTo>
                      <a:pt x="420" y="26"/>
                    </a:lnTo>
                    <a:lnTo>
                      <a:pt x="421" y="26"/>
                    </a:lnTo>
                    <a:lnTo>
                      <a:pt x="421" y="27"/>
                    </a:lnTo>
                    <a:lnTo>
                      <a:pt x="422" y="27"/>
                    </a:lnTo>
                    <a:lnTo>
                      <a:pt x="422" y="28"/>
                    </a:lnTo>
                    <a:lnTo>
                      <a:pt x="422" y="29"/>
                    </a:lnTo>
                    <a:lnTo>
                      <a:pt x="422" y="30"/>
                    </a:lnTo>
                    <a:lnTo>
                      <a:pt x="421" y="30"/>
                    </a:lnTo>
                    <a:lnTo>
                      <a:pt x="421" y="31"/>
                    </a:lnTo>
                    <a:close/>
                  </a:path>
                </a:pathLst>
              </a:custGeom>
              <a:solidFill>
                <a:srgbClr val="001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97" name="Freeform 125"/>
              <p:cNvSpPr>
                <a:spLocks/>
              </p:cNvSpPr>
              <p:nvPr/>
            </p:nvSpPr>
            <p:spPr bwMode="auto">
              <a:xfrm>
                <a:off x="1941" y="3667"/>
                <a:ext cx="9" cy="100"/>
              </a:xfrm>
              <a:custGeom>
                <a:avLst/>
                <a:gdLst>
                  <a:gd name="T0" fmla="*/ 0 w 149"/>
                  <a:gd name="T1" fmla="*/ 0 h 1693"/>
                  <a:gd name="T2" fmla="*/ 0 w 149"/>
                  <a:gd name="T3" fmla="*/ 0 h 1693"/>
                  <a:gd name="T4" fmla="*/ 0 w 149"/>
                  <a:gd name="T5" fmla="*/ 0 h 1693"/>
                  <a:gd name="T6" fmla="*/ 0 w 149"/>
                  <a:gd name="T7" fmla="*/ 0 h 1693"/>
                  <a:gd name="T8" fmla="*/ 0 w 149"/>
                  <a:gd name="T9" fmla="*/ 0 h 1693"/>
                  <a:gd name="T10" fmla="*/ 0 w 149"/>
                  <a:gd name="T11" fmla="*/ 0 h 1693"/>
                  <a:gd name="T12" fmla="*/ 0 w 149"/>
                  <a:gd name="T13" fmla="*/ 0 h 1693"/>
                  <a:gd name="T14" fmla="*/ 0 w 149"/>
                  <a:gd name="T15" fmla="*/ 0 h 1693"/>
                  <a:gd name="T16" fmla="*/ 0 w 149"/>
                  <a:gd name="T17" fmla="*/ 0 h 1693"/>
                  <a:gd name="T18" fmla="*/ 0 w 149"/>
                  <a:gd name="T19" fmla="*/ 0 h 1693"/>
                  <a:gd name="T20" fmla="*/ 0 w 149"/>
                  <a:gd name="T21" fmla="*/ 0 h 1693"/>
                  <a:gd name="T22" fmla="*/ 0 w 149"/>
                  <a:gd name="T23" fmla="*/ 0 h 1693"/>
                  <a:gd name="T24" fmla="*/ 0 w 149"/>
                  <a:gd name="T25" fmla="*/ 0 h 1693"/>
                  <a:gd name="T26" fmla="*/ 0 w 149"/>
                  <a:gd name="T27" fmla="*/ 0 h 1693"/>
                  <a:gd name="T28" fmla="*/ 0 w 149"/>
                  <a:gd name="T29" fmla="*/ 0 h 1693"/>
                  <a:gd name="T30" fmla="*/ 0 w 149"/>
                  <a:gd name="T31" fmla="*/ 0 h 1693"/>
                  <a:gd name="T32" fmla="*/ 0 w 149"/>
                  <a:gd name="T33" fmla="*/ 0 h 1693"/>
                  <a:gd name="T34" fmla="*/ 0 w 149"/>
                  <a:gd name="T35" fmla="*/ 0 h 1693"/>
                  <a:gd name="T36" fmla="*/ 0 w 149"/>
                  <a:gd name="T37" fmla="*/ 0 h 1693"/>
                  <a:gd name="T38" fmla="*/ 0 w 149"/>
                  <a:gd name="T39" fmla="*/ 0 h 1693"/>
                  <a:gd name="T40" fmla="*/ 0 w 149"/>
                  <a:gd name="T41" fmla="*/ 0 h 1693"/>
                  <a:gd name="T42" fmla="*/ 0 w 149"/>
                  <a:gd name="T43" fmla="*/ 0 h 1693"/>
                  <a:gd name="T44" fmla="*/ 0 w 149"/>
                  <a:gd name="T45" fmla="*/ 0 h 1693"/>
                  <a:gd name="T46" fmla="*/ 0 w 149"/>
                  <a:gd name="T47" fmla="*/ 0 h 1693"/>
                  <a:gd name="T48" fmla="*/ 0 w 149"/>
                  <a:gd name="T49" fmla="*/ 0 h 1693"/>
                  <a:gd name="T50" fmla="*/ 0 w 149"/>
                  <a:gd name="T51" fmla="*/ 0 h 1693"/>
                  <a:gd name="T52" fmla="*/ 0 w 149"/>
                  <a:gd name="T53" fmla="*/ 0 h 1693"/>
                  <a:gd name="T54" fmla="*/ 0 w 149"/>
                  <a:gd name="T55" fmla="*/ 0 h 1693"/>
                  <a:gd name="T56" fmla="*/ 0 w 149"/>
                  <a:gd name="T57" fmla="*/ 0 h 1693"/>
                  <a:gd name="T58" fmla="*/ 0 w 149"/>
                  <a:gd name="T59" fmla="*/ 0 h 1693"/>
                  <a:gd name="T60" fmla="*/ 0 w 149"/>
                  <a:gd name="T61" fmla="*/ 0 h 1693"/>
                  <a:gd name="T62" fmla="*/ 0 w 149"/>
                  <a:gd name="T63" fmla="*/ 0 h 1693"/>
                  <a:gd name="T64" fmla="*/ 0 w 149"/>
                  <a:gd name="T65" fmla="*/ 0 h 1693"/>
                  <a:gd name="T66" fmla="*/ 0 w 149"/>
                  <a:gd name="T67" fmla="*/ 0 h 1693"/>
                  <a:gd name="T68" fmla="*/ 0 w 149"/>
                  <a:gd name="T69" fmla="*/ 0 h 1693"/>
                  <a:gd name="T70" fmla="*/ 0 w 149"/>
                  <a:gd name="T71" fmla="*/ 0 h 1693"/>
                  <a:gd name="T72" fmla="*/ 0 w 149"/>
                  <a:gd name="T73" fmla="*/ 0 h 1693"/>
                  <a:gd name="T74" fmla="*/ 0 w 149"/>
                  <a:gd name="T75" fmla="*/ 0 h 1693"/>
                  <a:gd name="T76" fmla="*/ 0 w 149"/>
                  <a:gd name="T77" fmla="*/ 0 h 1693"/>
                  <a:gd name="T78" fmla="*/ 0 w 149"/>
                  <a:gd name="T79" fmla="*/ 0 h 1693"/>
                  <a:gd name="T80" fmla="*/ 0 w 149"/>
                  <a:gd name="T81" fmla="*/ 0 h 1693"/>
                  <a:gd name="T82" fmla="*/ 0 w 149"/>
                  <a:gd name="T83" fmla="*/ 0 h 1693"/>
                  <a:gd name="T84" fmla="*/ 0 w 149"/>
                  <a:gd name="T85" fmla="*/ 0 h 169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693"/>
                  <a:gd name="T131" fmla="*/ 149 w 149"/>
                  <a:gd name="T132" fmla="*/ 1693 h 169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693">
                    <a:moveTo>
                      <a:pt x="125" y="13"/>
                    </a:moveTo>
                    <a:lnTo>
                      <a:pt x="115" y="64"/>
                    </a:lnTo>
                    <a:lnTo>
                      <a:pt x="106" y="115"/>
                    </a:lnTo>
                    <a:lnTo>
                      <a:pt x="98" y="167"/>
                    </a:lnTo>
                    <a:lnTo>
                      <a:pt x="91" y="218"/>
                    </a:lnTo>
                    <a:lnTo>
                      <a:pt x="84" y="269"/>
                    </a:lnTo>
                    <a:lnTo>
                      <a:pt x="78" y="320"/>
                    </a:lnTo>
                    <a:lnTo>
                      <a:pt x="73" y="372"/>
                    </a:lnTo>
                    <a:lnTo>
                      <a:pt x="69" y="424"/>
                    </a:lnTo>
                    <a:lnTo>
                      <a:pt x="66" y="475"/>
                    </a:lnTo>
                    <a:lnTo>
                      <a:pt x="62" y="527"/>
                    </a:lnTo>
                    <a:lnTo>
                      <a:pt x="60" y="579"/>
                    </a:lnTo>
                    <a:lnTo>
                      <a:pt x="59" y="629"/>
                    </a:lnTo>
                    <a:lnTo>
                      <a:pt x="58" y="682"/>
                    </a:lnTo>
                    <a:lnTo>
                      <a:pt x="58" y="733"/>
                    </a:lnTo>
                    <a:lnTo>
                      <a:pt x="58" y="784"/>
                    </a:lnTo>
                    <a:lnTo>
                      <a:pt x="60" y="836"/>
                    </a:lnTo>
                    <a:lnTo>
                      <a:pt x="61" y="887"/>
                    </a:lnTo>
                    <a:lnTo>
                      <a:pt x="64" y="939"/>
                    </a:lnTo>
                    <a:lnTo>
                      <a:pt x="68" y="991"/>
                    </a:lnTo>
                    <a:lnTo>
                      <a:pt x="71" y="1042"/>
                    </a:lnTo>
                    <a:lnTo>
                      <a:pt x="79" y="1146"/>
                    </a:lnTo>
                    <a:lnTo>
                      <a:pt x="90" y="1249"/>
                    </a:lnTo>
                    <a:lnTo>
                      <a:pt x="102" y="1352"/>
                    </a:lnTo>
                    <a:lnTo>
                      <a:pt x="115" y="1454"/>
                    </a:lnTo>
                    <a:lnTo>
                      <a:pt x="131" y="1557"/>
                    </a:lnTo>
                    <a:lnTo>
                      <a:pt x="148" y="1659"/>
                    </a:lnTo>
                    <a:lnTo>
                      <a:pt x="149" y="1665"/>
                    </a:lnTo>
                    <a:lnTo>
                      <a:pt x="148" y="1671"/>
                    </a:lnTo>
                    <a:lnTo>
                      <a:pt x="146" y="1676"/>
                    </a:lnTo>
                    <a:lnTo>
                      <a:pt x="143" y="1681"/>
                    </a:lnTo>
                    <a:lnTo>
                      <a:pt x="139" y="1685"/>
                    </a:lnTo>
                    <a:lnTo>
                      <a:pt x="135" y="1688"/>
                    </a:lnTo>
                    <a:lnTo>
                      <a:pt x="130" y="1691"/>
                    </a:lnTo>
                    <a:lnTo>
                      <a:pt x="125" y="1693"/>
                    </a:lnTo>
                    <a:lnTo>
                      <a:pt x="119" y="1693"/>
                    </a:lnTo>
                    <a:lnTo>
                      <a:pt x="114" y="1693"/>
                    </a:lnTo>
                    <a:lnTo>
                      <a:pt x="108" y="1691"/>
                    </a:lnTo>
                    <a:lnTo>
                      <a:pt x="104" y="1689"/>
                    </a:lnTo>
                    <a:lnTo>
                      <a:pt x="99" y="1685"/>
                    </a:lnTo>
                    <a:lnTo>
                      <a:pt x="96" y="1681"/>
                    </a:lnTo>
                    <a:lnTo>
                      <a:pt x="93" y="1676"/>
                    </a:lnTo>
                    <a:lnTo>
                      <a:pt x="92" y="1670"/>
                    </a:lnTo>
                    <a:lnTo>
                      <a:pt x="76" y="1568"/>
                    </a:lnTo>
                    <a:lnTo>
                      <a:pt x="60" y="1465"/>
                    </a:lnTo>
                    <a:lnTo>
                      <a:pt x="46" y="1360"/>
                    </a:lnTo>
                    <a:lnTo>
                      <a:pt x="33" y="1256"/>
                    </a:lnTo>
                    <a:lnTo>
                      <a:pt x="22" y="1151"/>
                    </a:lnTo>
                    <a:lnTo>
                      <a:pt x="12" y="1046"/>
                    </a:lnTo>
                    <a:lnTo>
                      <a:pt x="8" y="994"/>
                    </a:lnTo>
                    <a:lnTo>
                      <a:pt x="5" y="941"/>
                    </a:lnTo>
                    <a:lnTo>
                      <a:pt x="3" y="888"/>
                    </a:lnTo>
                    <a:lnTo>
                      <a:pt x="1" y="836"/>
                    </a:lnTo>
                    <a:lnTo>
                      <a:pt x="0" y="783"/>
                    </a:lnTo>
                    <a:lnTo>
                      <a:pt x="0" y="732"/>
                    </a:lnTo>
                    <a:lnTo>
                      <a:pt x="0" y="679"/>
                    </a:lnTo>
                    <a:lnTo>
                      <a:pt x="2" y="626"/>
                    </a:lnTo>
                    <a:lnTo>
                      <a:pt x="4" y="575"/>
                    </a:lnTo>
                    <a:lnTo>
                      <a:pt x="8" y="522"/>
                    </a:lnTo>
                    <a:lnTo>
                      <a:pt x="12" y="470"/>
                    </a:lnTo>
                    <a:lnTo>
                      <a:pt x="18" y="418"/>
                    </a:lnTo>
                    <a:lnTo>
                      <a:pt x="25" y="366"/>
                    </a:lnTo>
                    <a:lnTo>
                      <a:pt x="33" y="314"/>
                    </a:lnTo>
                    <a:lnTo>
                      <a:pt x="42" y="263"/>
                    </a:lnTo>
                    <a:lnTo>
                      <a:pt x="53" y="212"/>
                    </a:lnTo>
                    <a:lnTo>
                      <a:pt x="66" y="160"/>
                    </a:lnTo>
                    <a:lnTo>
                      <a:pt x="79" y="110"/>
                    </a:lnTo>
                    <a:lnTo>
                      <a:pt x="93" y="59"/>
                    </a:lnTo>
                    <a:lnTo>
                      <a:pt x="110" y="9"/>
                    </a:lnTo>
                    <a:lnTo>
                      <a:pt x="110" y="7"/>
                    </a:lnTo>
                    <a:lnTo>
                      <a:pt x="111" y="4"/>
                    </a:lnTo>
                    <a:lnTo>
                      <a:pt x="113" y="3"/>
                    </a:lnTo>
                    <a:lnTo>
                      <a:pt x="114" y="2"/>
                    </a:lnTo>
                    <a:lnTo>
                      <a:pt x="116" y="1"/>
                    </a:lnTo>
                    <a:lnTo>
                      <a:pt x="118" y="0"/>
                    </a:lnTo>
                    <a:lnTo>
                      <a:pt x="120" y="1"/>
                    </a:lnTo>
                    <a:lnTo>
                      <a:pt x="122" y="1"/>
                    </a:lnTo>
                    <a:lnTo>
                      <a:pt x="124" y="2"/>
                    </a:lnTo>
                    <a:lnTo>
                      <a:pt x="126" y="3"/>
                    </a:lnTo>
                    <a:lnTo>
                      <a:pt x="128" y="4"/>
                    </a:lnTo>
                    <a:lnTo>
                      <a:pt x="129" y="7"/>
                    </a:lnTo>
                    <a:lnTo>
                      <a:pt x="130" y="9"/>
                    </a:lnTo>
                    <a:lnTo>
                      <a:pt x="130" y="11"/>
                    </a:lnTo>
                    <a:lnTo>
                      <a:pt x="130" y="13"/>
                    </a:lnTo>
                    <a:lnTo>
                      <a:pt x="129" y="15"/>
                    </a:lnTo>
                    <a:lnTo>
                      <a:pt x="125" y="13"/>
                    </a:lnTo>
                    <a:close/>
                  </a:path>
                </a:pathLst>
              </a:custGeom>
              <a:solidFill>
                <a:srgbClr val="001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98" name="Freeform 126"/>
              <p:cNvSpPr>
                <a:spLocks/>
              </p:cNvSpPr>
              <p:nvPr/>
            </p:nvSpPr>
            <p:spPr bwMode="auto">
              <a:xfrm>
                <a:off x="1995" y="3682"/>
                <a:ext cx="41" cy="92"/>
              </a:xfrm>
              <a:custGeom>
                <a:avLst/>
                <a:gdLst>
                  <a:gd name="T0" fmla="*/ 0 w 691"/>
                  <a:gd name="T1" fmla="*/ 0 h 1555"/>
                  <a:gd name="T2" fmla="*/ 0 w 691"/>
                  <a:gd name="T3" fmla="*/ 0 h 1555"/>
                  <a:gd name="T4" fmla="*/ 0 w 691"/>
                  <a:gd name="T5" fmla="*/ 0 h 1555"/>
                  <a:gd name="T6" fmla="*/ 0 w 691"/>
                  <a:gd name="T7" fmla="*/ 0 h 1555"/>
                  <a:gd name="T8" fmla="*/ 0 w 691"/>
                  <a:gd name="T9" fmla="*/ 0 h 1555"/>
                  <a:gd name="T10" fmla="*/ 0 w 691"/>
                  <a:gd name="T11" fmla="*/ 0 h 1555"/>
                  <a:gd name="T12" fmla="*/ 0 w 691"/>
                  <a:gd name="T13" fmla="*/ 0 h 1555"/>
                  <a:gd name="T14" fmla="*/ 0 w 691"/>
                  <a:gd name="T15" fmla="*/ 0 h 1555"/>
                  <a:gd name="T16" fmla="*/ 0 w 691"/>
                  <a:gd name="T17" fmla="*/ 0 h 1555"/>
                  <a:gd name="T18" fmla="*/ 0 w 691"/>
                  <a:gd name="T19" fmla="*/ 0 h 1555"/>
                  <a:gd name="T20" fmla="*/ 0 w 691"/>
                  <a:gd name="T21" fmla="*/ 0 h 1555"/>
                  <a:gd name="T22" fmla="*/ 0 w 691"/>
                  <a:gd name="T23" fmla="*/ 0 h 1555"/>
                  <a:gd name="T24" fmla="*/ 0 w 691"/>
                  <a:gd name="T25" fmla="*/ 0 h 1555"/>
                  <a:gd name="T26" fmla="*/ 0 w 691"/>
                  <a:gd name="T27" fmla="*/ 0 h 1555"/>
                  <a:gd name="T28" fmla="*/ 0 w 691"/>
                  <a:gd name="T29" fmla="*/ 0 h 1555"/>
                  <a:gd name="T30" fmla="*/ 0 w 691"/>
                  <a:gd name="T31" fmla="*/ 0 h 1555"/>
                  <a:gd name="T32" fmla="*/ 0 w 691"/>
                  <a:gd name="T33" fmla="*/ 0 h 1555"/>
                  <a:gd name="T34" fmla="*/ 0 w 691"/>
                  <a:gd name="T35" fmla="*/ 0 h 1555"/>
                  <a:gd name="T36" fmla="*/ 0 w 691"/>
                  <a:gd name="T37" fmla="*/ 0 h 1555"/>
                  <a:gd name="T38" fmla="*/ 0 w 691"/>
                  <a:gd name="T39" fmla="*/ 0 h 1555"/>
                  <a:gd name="T40" fmla="*/ 0 w 691"/>
                  <a:gd name="T41" fmla="*/ 0 h 1555"/>
                  <a:gd name="T42" fmla="*/ 0 w 691"/>
                  <a:gd name="T43" fmla="*/ 0 h 1555"/>
                  <a:gd name="T44" fmla="*/ 0 w 691"/>
                  <a:gd name="T45" fmla="*/ 0 h 1555"/>
                  <a:gd name="T46" fmla="*/ 0 w 691"/>
                  <a:gd name="T47" fmla="*/ 0 h 1555"/>
                  <a:gd name="T48" fmla="*/ 0 w 691"/>
                  <a:gd name="T49" fmla="*/ 0 h 1555"/>
                  <a:gd name="T50" fmla="*/ 0 w 691"/>
                  <a:gd name="T51" fmla="*/ 0 h 1555"/>
                  <a:gd name="T52" fmla="*/ 0 w 691"/>
                  <a:gd name="T53" fmla="*/ 0 h 1555"/>
                  <a:gd name="T54" fmla="*/ 0 w 691"/>
                  <a:gd name="T55" fmla="*/ 0 h 1555"/>
                  <a:gd name="T56" fmla="*/ 0 w 691"/>
                  <a:gd name="T57" fmla="*/ 0 h 1555"/>
                  <a:gd name="T58" fmla="*/ 0 w 691"/>
                  <a:gd name="T59" fmla="*/ 0 h 1555"/>
                  <a:gd name="T60" fmla="*/ 0 w 691"/>
                  <a:gd name="T61" fmla="*/ 0 h 1555"/>
                  <a:gd name="T62" fmla="*/ 0 w 691"/>
                  <a:gd name="T63" fmla="*/ 0 h 1555"/>
                  <a:gd name="T64" fmla="*/ 0 w 691"/>
                  <a:gd name="T65" fmla="*/ 0 h 1555"/>
                  <a:gd name="T66" fmla="*/ 0 w 691"/>
                  <a:gd name="T67" fmla="*/ 0 h 1555"/>
                  <a:gd name="T68" fmla="*/ 0 w 691"/>
                  <a:gd name="T69" fmla="*/ 0 h 1555"/>
                  <a:gd name="T70" fmla="*/ 0 w 691"/>
                  <a:gd name="T71" fmla="*/ 0 h 1555"/>
                  <a:gd name="T72" fmla="*/ 0 w 691"/>
                  <a:gd name="T73" fmla="*/ 0 h 1555"/>
                  <a:gd name="T74" fmla="*/ 0 w 691"/>
                  <a:gd name="T75" fmla="*/ 0 h 1555"/>
                  <a:gd name="T76" fmla="*/ 0 w 691"/>
                  <a:gd name="T77" fmla="*/ 0 h 155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91"/>
                  <a:gd name="T118" fmla="*/ 0 h 1555"/>
                  <a:gd name="T119" fmla="*/ 691 w 691"/>
                  <a:gd name="T120" fmla="*/ 1555 h 155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91" h="1555">
                    <a:moveTo>
                      <a:pt x="690" y="5"/>
                    </a:moveTo>
                    <a:lnTo>
                      <a:pt x="677" y="37"/>
                    </a:lnTo>
                    <a:lnTo>
                      <a:pt x="662" y="69"/>
                    </a:lnTo>
                    <a:lnTo>
                      <a:pt x="647" y="101"/>
                    </a:lnTo>
                    <a:lnTo>
                      <a:pt x="632" y="131"/>
                    </a:lnTo>
                    <a:lnTo>
                      <a:pt x="599" y="193"/>
                    </a:lnTo>
                    <a:lnTo>
                      <a:pt x="564" y="254"/>
                    </a:lnTo>
                    <a:lnTo>
                      <a:pt x="530" y="315"/>
                    </a:lnTo>
                    <a:lnTo>
                      <a:pt x="497" y="376"/>
                    </a:lnTo>
                    <a:lnTo>
                      <a:pt x="482" y="407"/>
                    </a:lnTo>
                    <a:lnTo>
                      <a:pt x="467" y="439"/>
                    </a:lnTo>
                    <a:lnTo>
                      <a:pt x="454" y="471"/>
                    </a:lnTo>
                    <a:lnTo>
                      <a:pt x="442" y="504"/>
                    </a:lnTo>
                    <a:lnTo>
                      <a:pt x="380" y="673"/>
                    </a:lnTo>
                    <a:lnTo>
                      <a:pt x="328" y="807"/>
                    </a:lnTo>
                    <a:lnTo>
                      <a:pt x="285" y="918"/>
                    </a:lnTo>
                    <a:lnTo>
                      <a:pt x="245" y="1018"/>
                    </a:lnTo>
                    <a:lnTo>
                      <a:pt x="207" y="1117"/>
                    </a:lnTo>
                    <a:lnTo>
                      <a:pt x="164" y="1229"/>
                    </a:lnTo>
                    <a:lnTo>
                      <a:pt x="116" y="1364"/>
                    </a:lnTo>
                    <a:lnTo>
                      <a:pt x="58" y="1533"/>
                    </a:lnTo>
                    <a:lnTo>
                      <a:pt x="56" y="1538"/>
                    </a:lnTo>
                    <a:lnTo>
                      <a:pt x="53" y="1543"/>
                    </a:lnTo>
                    <a:lnTo>
                      <a:pt x="49" y="1547"/>
                    </a:lnTo>
                    <a:lnTo>
                      <a:pt x="45" y="1550"/>
                    </a:lnTo>
                    <a:lnTo>
                      <a:pt x="40" y="1553"/>
                    </a:lnTo>
                    <a:lnTo>
                      <a:pt x="35" y="1555"/>
                    </a:lnTo>
                    <a:lnTo>
                      <a:pt x="29" y="1555"/>
                    </a:lnTo>
                    <a:lnTo>
                      <a:pt x="22" y="1555"/>
                    </a:lnTo>
                    <a:lnTo>
                      <a:pt x="17" y="1553"/>
                    </a:lnTo>
                    <a:lnTo>
                      <a:pt x="12" y="1550"/>
                    </a:lnTo>
                    <a:lnTo>
                      <a:pt x="8" y="1547"/>
                    </a:lnTo>
                    <a:lnTo>
                      <a:pt x="4" y="1543"/>
                    </a:lnTo>
                    <a:lnTo>
                      <a:pt x="2" y="1538"/>
                    </a:lnTo>
                    <a:lnTo>
                      <a:pt x="0" y="1532"/>
                    </a:lnTo>
                    <a:lnTo>
                      <a:pt x="0" y="1526"/>
                    </a:lnTo>
                    <a:lnTo>
                      <a:pt x="0" y="1519"/>
                    </a:lnTo>
                    <a:lnTo>
                      <a:pt x="23" y="1458"/>
                    </a:lnTo>
                    <a:lnTo>
                      <a:pt x="46" y="1399"/>
                    </a:lnTo>
                    <a:lnTo>
                      <a:pt x="66" y="1341"/>
                    </a:lnTo>
                    <a:lnTo>
                      <a:pt x="85" y="1286"/>
                    </a:lnTo>
                    <a:lnTo>
                      <a:pt x="121" y="1180"/>
                    </a:lnTo>
                    <a:lnTo>
                      <a:pt x="153" y="1081"/>
                    </a:lnTo>
                    <a:lnTo>
                      <a:pt x="182" y="988"/>
                    </a:lnTo>
                    <a:lnTo>
                      <a:pt x="211" y="898"/>
                    </a:lnTo>
                    <a:lnTo>
                      <a:pt x="239" y="811"/>
                    </a:lnTo>
                    <a:lnTo>
                      <a:pt x="270" y="727"/>
                    </a:lnTo>
                    <a:lnTo>
                      <a:pt x="285" y="684"/>
                    </a:lnTo>
                    <a:lnTo>
                      <a:pt x="301" y="643"/>
                    </a:lnTo>
                    <a:lnTo>
                      <a:pt x="318" y="601"/>
                    </a:lnTo>
                    <a:lnTo>
                      <a:pt x="336" y="560"/>
                    </a:lnTo>
                    <a:lnTo>
                      <a:pt x="356" y="517"/>
                    </a:lnTo>
                    <a:lnTo>
                      <a:pt x="376" y="474"/>
                    </a:lnTo>
                    <a:lnTo>
                      <a:pt x="398" y="432"/>
                    </a:lnTo>
                    <a:lnTo>
                      <a:pt x="422" y="388"/>
                    </a:lnTo>
                    <a:lnTo>
                      <a:pt x="447" y="344"/>
                    </a:lnTo>
                    <a:lnTo>
                      <a:pt x="474" y="299"/>
                    </a:lnTo>
                    <a:lnTo>
                      <a:pt x="503" y="253"/>
                    </a:lnTo>
                    <a:lnTo>
                      <a:pt x="535" y="205"/>
                    </a:lnTo>
                    <a:lnTo>
                      <a:pt x="568" y="157"/>
                    </a:lnTo>
                    <a:lnTo>
                      <a:pt x="605" y="107"/>
                    </a:lnTo>
                    <a:lnTo>
                      <a:pt x="643" y="55"/>
                    </a:lnTo>
                    <a:lnTo>
                      <a:pt x="685" y="3"/>
                    </a:lnTo>
                    <a:lnTo>
                      <a:pt x="685" y="2"/>
                    </a:lnTo>
                    <a:lnTo>
                      <a:pt x="685" y="1"/>
                    </a:lnTo>
                    <a:lnTo>
                      <a:pt x="686" y="1"/>
                    </a:lnTo>
                    <a:lnTo>
                      <a:pt x="686" y="0"/>
                    </a:lnTo>
                    <a:lnTo>
                      <a:pt x="687" y="0"/>
                    </a:lnTo>
                    <a:lnTo>
                      <a:pt x="688" y="1"/>
                    </a:lnTo>
                    <a:lnTo>
                      <a:pt x="689" y="1"/>
                    </a:lnTo>
                    <a:lnTo>
                      <a:pt x="690" y="1"/>
                    </a:lnTo>
                    <a:lnTo>
                      <a:pt x="690" y="2"/>
                    </a:lnTo>
                    <a:lnTo>
                      <a:pt x="691" y="2"/>
                    </a:lnTo>
                    <a:lnTo>
                      <a:pt x="691" y="3"/>
                    </a:lnTo>
                    <a:lnTo>
                      <a:pt x="691" y="4"/>
                    </a:lnTo>
                    <a:lnTo>
                      <a:pt x="691" y="5"/>
                    </a:lnTo>
                    <a:lnTo>
                      <a:pt x="690" y="5"/>
                    </a:lnTo>
                    <a:close/>
                  </a:path>
                </a:pathLst>
              </a:custGeom>
              <a:solidFill>
                <a:srgbClr val="001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99" name="Freeform 127"/>
              <p:cNvSpPr>
                <a:spLocks/>
              </p:cNvSpPr>
              <p:nvPr/>
            </p:nvSpPr>
            <p:spPr bwMode="auto">
              <a:xfrm>
                <a:off x="2076" y="3605"/>
                <a:ext cx="23" cy="42"/>
              </a:xfrm>
              <a:custGeom>
                <a:avLst/>
                <a:gdLst>
                  <a:gd name="T0" fmla="*/ 0 w 393"/>
                  <a:gd name="T1" fmla="*/ 0 h 712"/>
                  <a:gd name="T2" fmla="*/ 0 w 393"/>
                  <a:gd name="T3" fmla="*/ 0 h 712"/>
                  <a:gd name="T4" fmla="*/ 0 w 393"/>
                  <a:gd name="T5" fmla="*/ 0 h 712"/>
                  <a:gd name="T6" fmla="*/ 0 w 393"/>
                  <a:gd name="T7" fmla="*/ 0 h 712"/>
                  <a:gd name="T8" fmla="*/ 0 w 393"/>
                  <a:gd name="T9" fmla="*/ 0 h 712"/>
                  <a:gd name="T10" fmla="*/ 0 w 393"/>
                  <a:gd name="T11" fmla="*/ 0 h 712"/>
                  <a:gd name="T12" fmla="*/ 0 w 393"/>
                  <a:gd name="T13" fmla="*/ 0 h 712"/>
                  <a:gd name="T14" fmla="*/ 0 w 393"/>
                  <a:gd name="T15" fmla="*/ 0 h 712"/>
                  <a:gd name="T16" fmla="*/ 0 w 393"/>
                  <a:gd name="T17" fmla="*/ 0 h 712"/>
                  <a:gd name="T18" fmla="*/ 0 w 393"/>
                  <a:gd name="T19" fmla="*/ 0 h 712"/>
                  <a:gd name="T20" fmla="*/ 0 w 393"/>
                  <a:gd name="T21" fmla="*/ 0 h 712"/>
                  <a:gd name="T22" fmla="*/ 0 w 393"/>
                  <a:gd name="T23" fmla="*/ 0 h 712"/>
                  <a:gd name="T24" fmla="*/ 0 w 393"/>
                  <a:gd name="T25" fmla="*/ 0 h 712"/>
                  <a:gd name="T26" fmla="*/ 0 w 393"/>
                  <a:gd name="T27" fmla="*/ 0 h 712"/>
                  <a:gd name="T28" fmla="*/ 0 w 393"/>
                  <a:gd name="T29" fmla="*/ 0 h 712"/>
                  <a:gd name="T30" fmla="*/ 0 w 393"/>
                  <a:gd name="T31" fmla="*/ 0 h 712"/>
                  <a:gd name="T32" fmla="*/ 0 w 393"/>
                  <a:gd name="T33" fmla="*/ 0 h 712"/>
                  <a:gd name="T34" fmla="*/ 0 w 393"/>
                  <a:gd name="T35" fmla="*/ 0 h 712"/>
                  <a:gd name="T36" fmla="*/ 0 w 393"/>
                  <a:gd name="T37" fmla="*/ 0 h 712"/>
                  <a:gd name="T38" fmla="*/ 0 w 393"/>
                  <a:gd name="T39" fmla="*/ 0 h 712"/>
                  <a:gd name="T40" fmla="*/ 0 w 393"/>
                  <a:gd name="T41" fmla="*/ 0 h 712"/>
                  <a:gd name="T42" fmla="*/ 0 w 393"/>
                  <a:gd name="T43" fmla="*/ 0 h 712"/>
                  <a:gd name="T44" fmla="*/ 0 w 393"/>
                  <a:gd name="T45" fmla="*/ 0 h 712"/>
                  <a:gd name="T46" fmla="*/ 0 w 393"/>
                  <a:gd name="T47" fmla="*/ 0 h 712"/>
                  <a:gd name="T48" fmla="*/ 0 w 393"/>
                  <a:gd name="T49" fmla="*/ 0 h 712"/>
                  <a:gd name="T50" fmla="*/ 0 w 393"/>
                  <a:gd name="T51" fmla="*/ 0 h 712"/>
                  <a:gd name="T52" fmla="*/ 0 w 393"/>
                  <a:gd name="T53" fmla="*/ 0 h 712"/>
                  <a:gd name="T54" fmla="*/ 0 w 393"/>
                  <a:gd name="T55" fmla="*/ 0 h 712"/>
                  <a:gd name="T56" fmla="*/ 0 w 393"/>
                  <a:gd name="T57" fmla="*/ 0 h 712"/>
                  <a:gd name="T58" fmla="*/ 0 w 393"/>
                  <a:gd name="T59" fmla="*/ 0 h 712"/>
                  <a:gd name="T60" fmla="*/ 0 w 393"/>
                  <a:gd name="T61" fmla="*/ 0 h 712"/>
                  <a:gd name="T62" fmla="*/ 0 w 393"/>
                  <a:gd name="T63" fmla="*/ 0 h 712"/>
                  <a:gd name="T64" fmla="*/ 0 w 393"/>
                  <a:gd name="T65" fmla="*/ 0 h 712"/>
                  <a:gd name="T66" fmla="*/ 0 w 393"/>
                  <a:gd name="T67" fmla="*/ 0 h 712"/>
                  <a:gd name="T68" fmla="*/ 0 w 393"/>
                  <a:gd name="T69" fmla="*/ 0 h 712"/>
                  <a:gd name="T70" fmla="*/ 0 w 393"/>
                  <a:gd name="T71" fmla="*/ 0 h 712"/>
                  <a:gd name="T72" fmla="*/ 0 w 393"/>
                  <a:gd name="T73" fmla="*/ 0 h 712"/>
                  <a:gd name="T74" fmla="*/ 0 w 393"/>
                  <a:gd name="T75" fmla="*/ 0 h 712"/>
                  <a:gd name="T76" fmla="*/ 0 w 393"/>
                  <a:gd name="T77" fmla="*/ 0 h 712"/>
                  <a:gd name="T78" fmla="*/ 0 w 393"/>
                  <a:gd name="T79" fmla="*/ 0 h 71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3"/>
                  <a:gd name="T121" fmla="*/ 0 h 712"/>
                  <a:gd name="T122" fmla="*/ 393 w 393"/>
                  <a:gd name="T123" fmla="*/ 712 h 71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3" h="712">
                    <a:moveTo>
                      <a:pt x="381" y="17"/>
                    </a:moveTo>
                    <a:lnTo>
                      <a:pt x="384" y="43"/>
                    </a:lnTo>
                    <a:lnTo>
                      <a:pt x="385" y="68"/>
                    </a:lnTo>
                    <a:lnTo>
                      <a:pt x="385" y="92"/>
                    </a:lnTo>
                    <a:lnTo>
                      <a:pt x="384" y="118"/>
                    </a:lnTo>
                    <a:lnTo>
                      <a:pt x="382" y="142"/>
                    </a:lnTo>
                    <a:lnTo>
                      <a:pt x="378" y="166"/>
                    </a:lnTo>
                    <a:lnTo>
                      <a:pt x="374" y="191"/>
                    </a:lnTo>
                    <a:lnTo>
                      <a:pt x="368" y="214"/>
                    </a:lnTo>
                    <a:lnTo>
                      <a:pt x="362" y="238"/>
                    </a:lnTo>
                    <a:lnTo>
                      <a:pt x="354" y="262"/>
                    </a:lnTo>
                    <a:lnTo>
                      <a:pt x="346" y="285"/>
                    </a:lnTo>
                    <a:lnTo>
                      <a:pt x="337" y="307"/>
                    </a:lnTo>
                    <a:lnTo>
                      <a:pt x="325" y="330"/>
                    </a:lnTo>
                    <a:lnTo>
                      <a:pt x="315" y="353"/>
                    </a:lnTo>
                    <a:lnTo>
                      <a:pt x="303" y="375"/>
                    </a:lnTo>
                    <a:lnTo>
                      <a:pt x="291" y="396"/>
                    </a:lnTo>
                    <a:lnTo>
                      <a:pt x="278" y="417"/>
                    </a:lnTo>
                    <a:lnTo>
                      <a:pt x="265" y="440"/>
                    </a:lnTo>
                    <a:lnTo>
                      <a:pt x="250" y="460"/>
                    </a:lnTo>
                    <a:lnTo>
                      <a:pt x="235" y="481"/>
                    </a:lnTo>
                    <a:lnTo>
                      <a:pt x="205" y="522"/>
                    </a:lnTo>
                    <a:lnTo>
                      <a:pt x="173" y="561"/>
                    </a:lnTo>
                    <a:lnTo>
                      <a:pt x="140" y="600"/>
                    </a:lnTo>
                    <a:lnTo>
                      <a:pt x="107" y="637"/>
                    </a:lnTo>
                    <a:lnTo>
                      <a:pt x="73" y="673"/>
                    </a:lnTo>
                    <a:lnTo>
                      <a:pt x="40" y="707"/>
                    </a:lnTo>
                    <a:lnTo>
                      <a:pt x="36" y="710"/>
                    </a:lnTo>
                    <a:lnTo>
                      <a:pt x="32" y="711"/>
                    </a:lnTo>
                    <a:lnTo>
                      <a:pt x="27" y="712"/>
                    </a:lnTo>
                    <a:lnTo>
                      <a:pt x="23" y="712"/>
                    </a:lnTo>
                    <a:lnTo>
                      <a:pt x="18" y="711"/>
                    </a:lnTo>
                    <a:lnTo>
                      <a:pt x="13" y="710"/>
                    </a:lnTo>
                    <a:lnTo>
                      <a:pt x="9" y="707"/>
                    </a:lnTo>
                    <a:lnTo>
                      <a:pt x="5" y="704"/>
                    </a:lnTo>
                    <a:lnTo>
                      <a:pt x="3" y="700"/>
                    </a:lnTo>
                    <a:lnTo>
                      <a:pt x="1" y="696"/>
                    </a:lnTo>
                    <a:lnTo>
                      <a:pt x="0" y="692"/>
                    </a:lnTo>
                    <a:lnTo>
                      <a:pt x="0" y="688"/>
                    </a:lnTo>
                    <a:lnTo>
                      <a:pt x="1" y="683"/>
                    </a:lnTo>
                    <a:lnTo>
                      <a:pt x="3" y="679"/>
                    </a:lnTo>
                    <a:lnTo>
                      <a:pt x="5" y="676"/>
                    </a:lnTo>
                    <a:lnTo>
                      <a:pt x="8" y="672"/>
                    </a:lnTo>
                    <a:lnTo>
                      <a:pt x="68" y="600"/>
                    </a:lnTo>
                    <a:lnTo>
                      <a:pt x="128" y="525"/>
                    </a:lnTo>
                    <a:lnTo>
                      <a:pt x="156" y="487"/>
                    </a:lnTo>
                    <a:lnTo>
                      <a:pt x="185" y="449"/>
                    </a:lnTo>
                    <a:lnTo>
                      <a:pt x="211" y="409"/>
                    </a:lnTo>
                    <a:lnTo>
                      <a:pt x="236" y="370"/>
                    </a:lnTo>
                    <a:lnTo>
                      <a:pt x="261" y="329"/>
                    </a:lnTo>
                    <a:lnTo>
                      <a:pt x="282" y="288"/>
                    </a:lnTo>
                    <a:lnTo>
                      <a:pt x="292" y="267"/>
                    </a:lnTo>
                    <a:lnTo>
                      <a:pt x="302" y="245"/>
                    </a:lnTo>
                    <a:lnTo>
                      <a:pt x="310" y="223"/>
                    </a:lnTo>
                    <a:lnTo>
                      <a:pt x="319" y="202"/>
                    </a:lnTo>
                    <a:lnTo>
                      <a:pt x="326" y="179"/>
                    </a:lnTo>
                    <a:lnTo>
                      <a:pt x="334" y="157"/>
                    </a:lnTo>
                    <a:lnTo>
                      <a:pt x="340" y="135"/>
                    </a:lnTo>
                    <a:lnTo>
                      <a:pt x="346" y="112"/>
                    </a:lnTo>
                    <a:lnTo>
                      <a:pt x="351" y="88"/>
                    </a:lnTo>
                    <a:lnTo>
                      <a:pt x="355" y="65"/>
                    </a:lnTo>
                    <a:lnTo>
                      <a:pt x="358" y="42"/>
                    </a:lnTo>
                    <a:lnTo>
                      <a:pt x="360" y="17"/>
                    </a:lnTo>
                    <a:lnTo>
                      <a:pt x="360" y="13"/>
                    </a:lnTo>
                    <a:lnTo>
                      <a:pt x="361" y="10"/>
                    </a:lnTo>
                    <a:lnTo>
                      <a:pt x="363" y="7"/>
                    </a:lnTo>
                    <a:lnTo>
                      <a:pt x="365" y="5"/>
                    </a:lnTo>
                    <a:lnTo>
                      <a:pt x="367" y="3"/>
                    </a:lnTo>
                    <a:lnTo>
                      <a:pt x="370" y="1"/>
                    </a:lnTo>
                    <a:lnTo>
                      <a:pt x="373" y="0"/>
                    </a:lnTo>
                    <a:lnTo>
                      <a:pt x="377" y="0"/>
                    </a:lnTo>
                    <a:lnTo>
                      <a:pt x="380" y="0"/>
                    </a:lnTo>
                    <a:lnTo>
                      <a:pt x="383" y="1"/>
                    </a:lnTo>
                    <a:lnTo>
                      <a:pt x="386" y="3"/>
                    </a:lnTo>
                    <a:lnTo>
                      <a:pt x="389" y="5"/>
                    </a:lnTo>
                    <a:lnTo>
                      <a:pt x="391" y="7"/>
                    </a:lnTo>
                    <a:lnTo>
                      <a:pt x="392" y="10"/>
                    </a:lnTo>
                    <a:lnTo>
                      <a:pt x="393" y="13"/>
                    </a:lnTo>
                    <a:lnTo>
                      <a:pt x="393" y="17"/>
                    </a:lnTo>
                    <a:lnTo>
                      <a:pt x="381" y="17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0" name="Freeform 128"/>
              <p:cNvSpPr>
                <a:spLocks/>
              </p:cNvSpPr>
              <p:nvPr/>
            </p:nvSpPr>
            <p:spPr bwMode="auto">
              <a:xfrm>
                <a:off x="2118" y="3537"/>
                <a:ext cx="69" cy="74"/>
              </a:xfrm>
              <a:custGeom>
                <a:avLst/>
                <a:gdLst>
                  <a:gd name="T0" fmla="*/ 0 w 1167"/>
                  <a:gd name="T1" fmla="*/ 0 h 1265"/>
                  <a:gd name="T2" fmla="*/ 0 w 1167"/>
                  <a:gd name="T3" fmla="*/ 0 h 1265"/>
                  <a:gd name="T4" fmla="*/ 0 w 1167"/>
                  <a:gd name="T5" fmla="*/ 0 h 1265"/>
                  <a:gd name="T6" fmla="*/ 0 w 1167"/>
                  <a:gd name="T7" fmla="*/ 0 h 1265"/>
                  <a:gd name="T8" fmla="*/ 0 w 1167"/>
                  <a:gd name="T9" fmla="*/ 0 h 1265"/>
                  <a:gd name="T10" fmla="*/ 0 w 1167"/>
                  <a:gd name="T11" fmla="*/ 0 h 1265"/>
                  <a:gd name="T12" fmla="*/ 0 w 1167"/>
                  <a:gd name="T13" fmla="*/ 0 h 1265"/>
                  <a:gd name="T14" fmla="*/ 0 w 1167"/>
                  <a:gd name="T15" fmla="*/ 0 h 1265"/>
                  <a:gd name="T16" fmla="*/ 0 w 1167"/>
                  <a:gd name="T17" fmla="*/ 0 h 1265"/>
                  <a:gd name="T18" fmla="*/ 0 w 1167"/>
                  <a:gd name="T19" fmla="*/ 0 h 1265"/>
                  <a:gd name="T20" fmla="*/ 0 w 1167"/>
                  <a:gd name="T21" fmla="*/ 0 h 1265"/>
                  <a:gd name="T22" fmla="*/ 0 w 1167"/>
                  <a:gd name="T23" fmla="*/ 0 h 1265"/>
                  <a:gd name="T24" fmla="*/ 0 w 1167"/>
                  <a:gd name="T25" fmla="*/ 0 h 1265"/>
                  <a:gd name="T26" fmla="*/ 0 w 1167"/>
                  <a:gd name="T27" fmla="*/ 0 h 1265"/>
                  <a:gd name="T28" fmla="*/ 0 w 1167"/>
                  <a:gd name="T29" fmla="*/ 0 h 1265"/>
                  <a:gd name="T30" fmla="*/ 0 w 1167"/>
                  <a:gd name="T31" fmla="*/ 0 h 1265"/>
                  <a:gd name="T32" fmla="*/ 0 w 1167"/>
                  <a:gd name="T33" fmla="*/ 0 h 1265"/>
                  <a:gd name="T34" fmla="*/ 0 w 1167"/>
                  <a:gd name="T35" fmla="*/ 0 h 1265"/>
                  <a:gd name="T36" fmla="*/ 0 w 1167"/>
                  <a:gd name="T37" fmla="*/ 0 h 1265"/>
                  <a:gd name="T38" fmla="*/ 0 w 1167"/>
                  <a:gd name="T39" fmla="*/ 0 h 1265"/>
                  <a:gd name="T40" fmla="*/ 0 w 1167"/>
                  <a:gd name="T41" fmla="*/ 0 h 1265"/>
                  <a:gd name="T42" fmla="*/ 0 w 1167"/>
                  <a:gd name="T43" fmla="*/ 0 h 1265"/>
                  <a:gd name="T44" fmla="*/ 0 w 1167"/>
                  <a:gd name="T45" fmla="*/ 0 h 1265"/>
                  <a:gd name="T46" fmla="*/ 0 w 1167"/>
                  <a:gd name="T47" fmla="*/ 0 h 1265"/>
                  <a:gd name="T48" fmla="*/ 0 w 1167"/>
                  <a:gd name="T49" fmla="*/ 0 h 1265"/>
                  <a:gd name="T50" fmla="*/ 0 w 1167"/>
                  <a:gd name="T51" fmla="*/ 0 h 1265"/>
                  <a:gd name="T52" fmla="*/ 0 w 1167"/>
                  <a:gd name="T53" fmla="*/ 0 h 1265"/>
                  <a:gd name="T54" fmla="*/ 0 w 1167"/>
                  <a:gd name="T55" fmla="*/ 0 h 1265"/>
                  <a:gd name="T56" fmla="*/ 0 w 1167"/>
                  <a:gd name="T57" fmla="*/ 0 h 1265"/>
                  <a:gd name="T58" fmla="*/ 0 w 1167"/>
                  <a:gd name="T59" fmla="*/ 0 h 1265"/>
                  <a:gd name="T60" fmla="*/ 0 w 1167"/>
                  <a:gd name="T61" fmla="*/ 0 h 1265"/>
                  <a:gd name="T62" fmla="*/ 0 w 1167"/>
                  <a:gd name="T63" fmla="*/ 0 h 1265"/>
                  <a:gd name="T64" fmla="*/ 0 w 1167"/>
                  <a:gd name="T65" fmla="*/ 0 h 1265"/>
                  <a:gd name="T66" fmla="*/ 0 w 1167"/>
                  <a:gd name="T67" fmla="*/ 0 h 1265"/>
                  <a:gd name="T68" fmla="*/ 0 w 1167"/>
                  <a:gd name="T69" fmla="*/ 0 h 1265"/>
                  <a:gd name="T70" fmla="*/ 0 w 1167"/>
                  <a:gd name="T71" fmla="*/ 0 h 1265"/>
                  <a:gd name="T72" fmla="*/ 0 w 1167"/>
                  <a:gd name="T73" fmla="*/ 0 h 1265"/>
                  <a:gd name="T74" fmla="*/ 0 w 1167"/>
                  <a:gd name="T75" fmla="*/ 0 h 1265"/>
                  <a:gd name="T76" fmla="*/ 0 w 1167"/>
                  <a:gd name="T77" fmla="*/ 0 h 1265"/>
                  <a:gd name="T78" fmla="*/ 0 w 1167"/>
                  <a:gd name="T79" fmla="*/ 0 h 1265"/>
                  <a:gd name="T80" fmla="*/ 0 w 1167"/>
                  <a:gd name="T81" fmla="*/ 0 h 1265"/>
                  <a:gd name="T82" fmla="*/ 0 w 1167"/>
                  <a:gd name="T83" fmla="*/ 0 h 1265"/>
                  <a:gd name="T84" fmla="*/ 0 w 1167"/>
                  <a:gd name="T85" fmla="*/ 0 h 1265"/>
                  <a:gd name="T86" fmla="*/ 0 w 1167"/>
                  <a:gd name="T87" fmla="*/ 0 h 1265"/>
                  <a:gd name="T88" fmla="*/ 0 w 1167"/>
                  <a:gd name="T89" fmla="*/ 0 h 1265"/>
                  <a:gd name="T90" fmla="*/ 0 w 1167"/>
                  <a:gd name="T91" fmla="*/ 0 h 1265"/>
                  <a:gd name="T92" fmla="*/ 0 w 1167"/>
                  <a:gd name="T93" fmla="*/ 0 h 1265"/>
                  <a:gd name="T94" fmla="*/ 0 w 1167"/>
                  <a:gd name="T95" fmla="*/ 0 h 1265"/>
                  <a:gd name="T96" fmla="*/ 0 w 1167"/>
                  <a:gd name="T97" fmla="*/ 0 h 1265"/>
                  <a:gd name="T98" fmla="*/ 0 w 1167"/>
                  <a:gd name="T99" fmla="*/ 0 h 1265"/>
                  <a:gd name="T100" fmla="*/ 0 w 1167"/>
                  <a:gd name="T101" fmla="*/ 0 h 1265"/>
                  <a:gd name="T102" fmla="*/ 0 w 1167"/>
                  <a:gd name="T103" fmla="*/ 0 h 126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167"/>
                  <a:gd name="T157" fmla="*/ 0 h 1265"/>
                  <a:gd name="T158" fmla="*/ 1167 w 1167"/>
                  <a:gd name="T159" fmla="*/ 1265 h 126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167" h="1265">
                    <a:moveTo>
                      <a:pt x="3" y="777"/>
                    </a:moveTo>
                    <a:lnTo>
                      <a:pt x="7" y="773"/>
                    </a:lnTo>
                    <a:lnTo>
                      <a:pt x="11" y="769"/>
                    </a:lnTo>
                    <a:lnTo>
                      <a:pt x="15" y="767"/>
                    </a:lnTo>
                    <a:lnTo>
                      <a:pt x="19" y="765"/>
                    </a:lnTo>
                    <a:lnTo>
                      <a:pt x="24" y="764"/>
                    </a:lnTo>
                    <a:lnTo>
                      <a:pt x="28" y="764"/>
                    </a:lnTo>
                    <a:lnTo>
                      <a:pt x="33" y="765"/>
                    </a:lnTo>
                    <a:lnTo>
                      <a:pt x="37" y="768"/>
                    </a:lnTo>
                    <a:lnTo>
                      <a:pt x="54" y="775"/>
                    </a:lnTo>
                    <a:lnTo>
                      <a:pt x="70" y="782"/>
                    </a:lnTo>
                    <a:lnTo>
                      <a:pt x="87" y="789"/>
                    </a:lnTo>
                    <a:lnTo>
                      <a:pt x="104" y="796"/>
                    </a:lnTo>
                    <a:lnTo>
                      <a:pt x="120" y="804"/>
                    </a:lnTo>
                    <a:lnTo>
                      <a:pt x="135" y="811"/>
                    </a:lnTo>
                    <a:lnTo>
                      <a:pt x="151" y="819"/>
                    </a:lnTo>
                    <a:lnTo>
                      <a:pt x="168" y="827"/>
                    </a:lnTo>
                    <a:lnTo>
                      <a:pt x="232" y="740"/>
                    </a:lnTo>
                    <a:lnTo>
                      <a:pt x="304" y="638"/>
                    </a:lnTo>
                    <a:lnTo>
                      <a:pt x="383" y="526"/>
                    </a:lnTo>
                    <a:lnTo>
                      <a:pt x="464" y="410"/>
                    </a:lnTo>
                    <a:lnTo>
                      <a:pt x="547" y="294"/>
                    </a:lnTo>
                    <a:lnTo>
                      <a:pt x="627" y="184"/>
                    </a:lnTo>
                    <a:lnTo>
                      <a:pt x="667" y="133"/>
                    </a:lnTo>
                    <a:lnTo>
                      <a:pt x="704" y="85"/>
                    </a:lnTo>
                    <a:lnTo>
                      <a:pt x="741" y="41"/>
                    </a:lnTo>
                    <a:lnTo>
                      <a:pt x="775" y="2"/>
                    </a:lnTo>
                    <a:lnTo>
                      <a:pt x="776" y="1"/>
                    </a:lnTo>
                    <a:lnTo>
                      <a:pt x="777" y="1"/>
                    </a:lnTo>
                    <a:lnTo>
                      <a:pt x="779" y="0"/>
                    </a:lnTo>
                    <a:lnTo>
                      <a:pt x="780" y="0"/>
                    </a:lnTo>
                    <a:lnTo>
                      <a:pt x="782" y="0"/>
                    </a:lnTo>
                    <a:lnTo>
                      <a:pt x="783" y="1"/>
                    </a:lnTo>
                    <a:lnTo>
                      <a:pt x="784" y="1"/>
                    </a:lnTo>
                    <a:lnTo>
                      <a:pt x="786" y="2"/>
                    </a:lnTo>
                    <a:lnTo>
                      <a:pt x="787" y="3"/>
                    </a:lnTo>
                    <a:lnTo>
                      <a:pt x="787" y="5"/>
                    </a:lnTo>
                    <a:lnTo>
                      <a:pt x="788" y="6"/>
                    </a:lnTo>
                    <a:lnTo>
                      <a:pt x="788" y="7"/>
                    </a:lnTo>
                    <a:lnTo>
                      <a:pt x="788" y="9"/>
                    </a:lnTo>
                    <a:lnTo>
                      <a:pt x="788" y="10"/>
                    </a:lnTo>
                    <a:lnTo>
                      <a:pt x="787" y="12"/>
                    </a:lnTo>
                    <a:lnTo>
                      <a:pt x="786" y="13"/>
                    </a:lnTo>
                    <a:lnTo>
                      <a:pt x="783" y="10"/>
                    </a:lnTo>
                    <a:lnTo>
                      <a:pt x="766" y="38"/>
                    </a:lnTo>
                    <a:lnTo>
                      <a:pt x="746" y="70"/>
                    </a:lnTo>
                    <a:lnTo>
                      <a:pt x="722" y="104"/>
                    </a:lnTo>
                    <a:lnTo>
                      <a:pt x="697" y="142"/>
                    </a:lnTo>
                    <a:lnTo>
                      <a:pt x="640" y="222"/>
                    </a:lnTo>
                    <a:lnTo>
                      <a:pt x="581" y="306"/>
                    </a:lnTo>
                    <a:lnTo>
                      <a:pt x="520" y="391"/>
                    </a:lnTo>
                    <a:lnTo>
                      <a:pt x="463" y="471"/>
                    </a:lnTo>
                    <a:lnTo>
                      <a:pt x="437" y="508"/>
                    </a:lnTo>
                    <a:lnTo>
                      <a:pt x="414" y="544"/>
                    </a:lnTo>
                    <a:lnTo>
                      <a:pt x="392" y="575"/>
                    </a:lnTo>
                    <a:lnTo>
                      <a:pt x="374" y="603"/>
                    </a:lnTo>
                    <a:lnTo>
                      <a:pt x="355" y="636"/>
                    </a:lnTo>
                    <a:lnTo>
                      <a:pt x="335" y="667"/>
                    </a:lnTo>
                    <a:lnTo>
                      <a:pt x="313" y="699"/>
                    </a:lnTo>
                    <a:lnTo>
                      <a:pt x="292" y="728"/>
                    </a:lnTo>
                    <a:lnTo>
                      <a:pt x="271" y="758"/>
                    </a:lnTo>
                    <a:lnTo>
                      <a:pt x="249" y="787"/>
                    </a:lnTo>
                    <a:lnTo>
                      <a:pt x="225" y="816"/>
                    </a:lnTo>
                    <a:lnTo>
                      <a:pt x="202" y="845"/>
                    </a:lnTo>
                    <a:lnTo>
                      <a:pt x="226" y="859"/>
                    </a:lnTo>
                    <a:lnTo>
                      <a:pt x="250" y="872"/>
                    </a:lnTo>
                    <a:lnTo>
                      <a:pt x="274" y="886"/>
                    </a:lnTo>
                    <a:lnTo>
                      <a:pt x="298" y="900"/>
                    </a:lnTo>
                    <a:lnTo>
                      <a:pt x="321" y="915"/>
                    </a:lnTo>
                    <a:lnTo>
                      <a:pt x="345" y="929"/>
                    </a:lnTo>
                    <a:lnTo>
                      <a:pt x="368" y="945"/>
                    </a:lnTo>
                    <a:lnTo>
                      <a:pt x="391" y="961"/>
                    </a:lnTo>
                    <a:lnTo>
                      <a:pt x="409" y="939"/>
                    </a:lnTo>
                    <a:lnTo>
                      <a:pt x="426" y="916"/>
                    </a:lnTo>
                    <a:lnTo>
                      <a:pt x="442" y="894"/>
                    </a:lnTo>
                    <a:lnTo>
                      <a:pt x="457" y="872"/>
                    </a:lnTo>
                    <a:lnTo>
                      <a:pt x="489" y="826"/>
                    </a:lnTo>
                    <a:lnTo>
                      <a:pt x="519" y="780"/>
                    </a:lnTo>
                    <a:lnTo>
                      <a:pt x="548" y="732"/>
                    </a:lnTo>
                    <a:lnTo>
                      <a:pt x="580" y="685"/>
                    </a:lnTo>
                    <a:lnTo>
                      <a:pt x="596" y="662"/>
                    </a:lnTo>
                    <a:lnTo>
                      <a:pt x="612" y="639"/>
                    </a:lnTo>
                    <a:lnTo>
                      <a:pt x="629" y="617"/>
                    </a:lnTo>
                    <a:lnTo>
                      <a:pt x="647" y="593"/>
                    </a:lnTo>
                    <a:lnTo>
                      <a:pt x="678" y="555"/>
                    </a:lnTo>
                    <a:lnTo>
                      <a:pt x="716" y="509"/>
                    </a:lnTo>
                    <a:lnTo>
                      <a:pt x="759" y="459"/>
                    </a:lnTo>
                    <a:lnTo>
                      <a:pt x="804" y="405"/>
                    </a:lnTo>
                    <a:lnTo>
                      <a:pt x="847" y="351"/>
                    </a:lnTo>
                    <a:lnTo>
                      <a:pt x="889" y="301"/>
                    </a:lnTo>
                    <a:lnTo>
                      <a:pt x="925" y="255"/>
                    </a:lnTo>
                    <a:lnTo>
                      <a:pt x="954" y="216"/>
                    </a:lnTo>
                    <a:lnTo>
                      <a:pt x="955" y="216"/>
                    </a:lnTo>
                    <a:lnTo>
                      <a:pt x="955" y="215"/>
                    </a:lnTo>
                    <a:lnTo>
                      <a:pt x="956" y="215"/>
                    </a:lnTo>
                    <a:lnTo>
                      <a:pt x="956" y="214"/>
                    </a:lnTo>
                    <a:lnTo>
                      <a:pt x="957" y="214"/>
                    </a:lnTo>
                    <a:lnTo>
                      <a:pt x="958" y="214"/>
                    </a:lnTo>
                    <a:lnTo>
                      <a:pt x="959" y="215"/>
                    </a:lnTo>
                    <a:lnTo>
                      <a:pt x="960" y="215"/>
                    </a:lnTo>
                    <a:lnTo>
                      <a:pt x="960" y="216"/>
                    </a:lnTo>
                    <a:lnTo>
                      <a:pt x="961" y="216"/>
                    </a:lnTo>
                    <a:lnTo>
                      <a:pt x="961" y="217"/>
                    </a:lnTo>
                    <a:lnTo>
                      <a:pt x="961" y="218"/>
                    </a:lnTo>
                    <a:lnTo>
                      <a:pt x="961" y="219"/>
                    </a:lnTo>
                    <a:lnTo>
                      <a:pt x="960" y="219"/>
                    </a:lnTo>
                    <a:lnTo>
                      <a:pt x="951" y="240"/>
                    </a:lnTo>
                    <a:lnTo>
                      <a:pt x="938" y="262"/>
                    </a:lnTo>
                    <a:lnTo>
                      <a:pt x="924" y="287"/>
                    </a:lnTo>
                    <a:lnTo>
                      <a:pt x="907" y="312"/>
                    </a:lnTo>
                    <a:lnTo>
                      <a:pt x="868" y="365"/>
                    </a:lnTo>
                    <a:lnTo>
                      <a:pt x="827" y="421"/>
                    </a:lnTo>
                    <a:lnTo>
                      <a:pt x="783" y="476"/>
                    </a:lnTo>
                    <a:lnTo>
                      <a:pt x="742" y="527"/>
                    </a:lnTo>
                    <a:lnTo>
                      <a:pt x="704" y="575"/>
                    </a:lnTo>
                    <a:lnTo>
                      <a:pt x="674" y="616"/>
                    </a:lnTo>
                    <a:lnTo>
                      <a:pt x="641" y="662"/>
                    </a:lnTo>
                    <a:lnTo>
                      <a:pt x="611" y="711"/>
                    </a:lnTo>
                    <a:lnTo>
                      <a:pt x="582" y="758"/>
                    </a:lnTo>
                    <a:lnTo>
                      <a:pt x="552" y="806"/>
                    </a:lnTo>
                    <a:lnTo>
                      <a:pt x="523" y="853"/>
                    </a:lnTo>
                    <a:lnTo>
                      <a:pt x="493" y="898"/>
                    </a:lnTo>
                    <a:lnTo>
                      <a:pt x="476" y="920"/>
                    </a:lnTo>
                    <a:lnTo>
                      <a:pt x="459" y="942"/>
                    </a:lnTo>
                    <a:lnTo>
                      <a:pt x="442" y="963"/>
                    </a:lnTo>
                    <a:lnTo>
                      <a:pt x="424" y="983"/>
                    </a:lnTo>
                    <a:lnTo>
                      <a:pt x="451" y="1002"/>
                    </a:lnTo>
                    <a:lnTo>
                      <a:pt x="479" y="1023"/>
                    </a:lnTo>
                    <a:lnTo>
                      <a:pt x="507" y="1042"/>
                    </a:lnTo>
                    <a:lnTo>
                      <a:pt x="534" y="1062"/>
                    </a:lnTo>
                    <a:lnTo>
                      <a:pt x="561" y="1083"/>
                    </a:lnTo>
                    <a:lnTo>
                      <a:pt x="590" y="1104"/>
                    </a:lnTo>
                    <a:lnTo>
                      <a:pt x="617" y="1124"/>
                    </a:lnTo>
                    <a:lnTo>
                      <a:pt x="645" y="1145"/>
                    </a:lnTo>
                    <a:lnTo>
                      <a:pt x="670" y="1109"/>
                    </a:lnTo>
                    <a:lnTo>
                      <a:pt x="698" y="1071"/>
                    </a:lnTo>
                    <a:lnTo>
                      <a:pt x="728" y="1032"/>
                    </a:lnTo>
                    <a:lnTo>
                      <a:pt x="758" y="991"/>
                    </a:lnTo>
                    <a:lnTo>
                      <a:pt x="825" y="907"/>
                    </a:lnTo>
                    <a:lnTo>
                      <a:pt x="894" y="821"/>
                    </a:lnTo>
                    <a:lnTo>
                      <a:pt x="965" y="736"/>
                    </a:lnTo>
                    <a:lnTo>
                      <a:pt x="1032" y="654"/>
                    </a:lnTo>
                    <a:lnTo>
                      <a:pt x="1098" y="577"/>
                    </a:lnTo>
                    <a:lnTo>
                      <a:pt x="1157" y="508"/>
                    </a:lnTo>
                    <a:lnTo>
                      <a:pt x="1158" y="507"/>
                    </a:lnTo>
                    <a:lnTo>
                      <a:pt x="1158" y="506"/>
                    </a:lnTo>
                    <a:lnTo>
                      <a:pt x="1159" y="506"/>
                    </a:lnTo>
                    <a:lnTo>
                      <a:pt x="1160" y="506"/>
                    </a:lnTo>
                    <a:lnTo>
                      <a:pt x="1161" y="506"/>
                    </a:lnTo>
                    <a:lnTo>
                      <a:pt x="1162" y="506"/>
                    </a:lnTo>
                    <a:lnTo>
                      <a:pt x="1163" y="506"/>
                    </a:lnTo>
                    <a:lnTo>
                      <a:pt x="1164" y="507"/>
                    </a:lnTo>
                    <a:lnTo>
                      <a:pt x="1165" y="508"/>
                    </a:lnTo>
                    <a:lnTo>
                      <a:pt x="1166" y="508"/>
                    </a:lnTo>
                    <a:lnTo>
                      <a:pt x="1166" y="509"/>
                    </a:lnTo>
                    <a:lnTo>
                      <a:pt x="1167" y="510"/>
                    </a:lnTo>
                    <a:lnTo>
                      <a:pt x="1167" y="511"/>
                    </a:lnTo>
                    <a:lnTo>
                      <a:pt x="1166" y="512"/>
                    </a:lnTo>
                    <a:lnTo>
                      <a:pt x="1166" y="513"/>
                    </a:lnTo>
                    <a:lnTo>
                      <a:pt x="1165" y="514"/>
                    </a:lnTo>
                    <a:lnTo>
                      <a:pt x="1164" y="514"/>
                    </a:lnTo>
                    <a:lnTo>
                      <a:pt x="1126" y="566"/>
                    </a:lnTo>
                    <a:lnTo>
                      <a:pt x="1081" y="625"/>
                    </a:lnTo>
                    <a:lnTo>
                      <a:pt x="1031" y="688"/>
                    </a:lnTo>
                    <a:lnTo>
                      <a:pt x="979" y="754"/>
                    </a:lnTo>
                    <a:lnTo>
                      <a:pt x="927" y="820"/>
                    </a:lnTo>
                    <a:lnTo>
                      <a:pt x="876" y="884"/>
                    </a:lnTo>
                    <a:lnTo>
                      <a:pt x="830" y="944"/>
                    </a:lnTo>
                    <a:lnTo>
                      <a:pt x="789" y="997"/>
                    </a:lnTo>
                    <a:lnTo>
                      <a:pt x="775" y="1020"/>
                    </a:lnTo>
                    <a:lnTo>
                      <a:pt x="761" y="1042"/>
                    </a:lnTo>
                    <a:lnTo>
                      <a:pt x="748" y="1064"/>
                    </a:lnTo>
                    <a:lnTo>
                      <a:pt x="735" y="1086"/>
                    </a:lnTo>
                    <a:lnTo>
                      <a:pt x="722" y="1109"/>
                    </a:lnTo>
                    <a:lnTo>
                      <a:pt x="708" y="1130"/>
                    </a:lnTo>
                    <a:lnTo>
                      <a:pt x="694" y="1151"/>
                    </a:lnTo>
                    <a:lnTo>
                      <a:pt x="679" y="1170"/>
                    </a:lnTo>
                    <a:lnTo>
                      <a:pt x="689" y="1178"/>
                    </a:lnTo>
                    <a:lnTo>
                      <a:pt x="698" y="1185"/>
                    </a:lnTo>
                    <a:lnTo>
                      <a:pt x="707" y="1192"/>
                    </a:lnTo>
                    <a:lnTo>
                      <a:pt x="717" y="1199"/>
                    </a:lnTo>
                    <a:lnTo>
                      <a:pt x="727" y="1206"/>
                    </a:lnTo>
                    <a:lnTo>
                      <a:pt x="736" y="1213"/>
                    </a:lnTo>
                    <a:lnTo>
                      <a:pt x="746" y="1220"/>
                    </a:lnTo>
                    <a:lnTo>
                      <a:pt x="755" y="1227"/>
                    </a:lnTo>
                    <a:lnTo>
                      <a:pt x="756" y="1229"/>
                    </a:lnTo>
                    <a:lnTo>
                      <a:pt x="757" y="1232"/>
                    </a:lnTo>
                    <a:lnTo>
                      <a:pt x="757" y="1236"/>
                    </a:lnTo>
                    <a:lnTo>
                      <a:pt x="757" y="1240"/>
                    </a:lnTo>
                    <a:lnTo>
                      <a:pt x="756" y="1244"/>
                    </a:lnTo>
                    <a:lnTo>
                      <a:pt x="756" y="1249"/>
                    </a:lnTo>
                    <a:lnTo>
                      <a:pt x="755" y="1254"/>
                    </a:lnTo>
                    <a:lnTo>
                      <a:pt x="755" y="1259"/>
                    </a:lnTo>
                    <a:lnTo>
                      <a:pt x="756" y="1259"/>
                    </a:lnTo>
                    <a:lnTo>
                      <a:pt x="756" y="1260"/>
                    </a:lnTo>
                    <a:lnTo>
                      <a:pt x="756" y="1261"/>
                    </a:lnTo>
                    <a:lnTo>
                      <a:pt x="756" y="1262"/>
                    </a:lnTo>
                    <a:lnTo>
                      <a:pt x="756" y="1263"/>
                    </a:lnTo>
                    <a:lnTo>
                      <a:pt x="756" y="1264"/>
                    </a:lnTo>
                    <a:lnTo>
                      <a:pt x="755" y="1264"/>
                    </a:lnTo>
                    <a:lnTo>
                      <a:pt x="755" y="1265"/>
                    </a:lnTo>
                    <a:lnTo>
                      <a:pt x="754" y="1265"/>
                    </a:lnTo>
                    <a:lnTo>
                      <a:pt x="753" y="1265"/>
                    </a:lnTo>
                    <a:lnTo>
                      <a:pt x="752" y="1265"/>
                    </a:lnTo>
                    <a:lnTo>
                      <a:pt x="751" y="1265"/>
                    </a:lnTo>
                    <a:lnTo>
                      <a:pt x="750" y="1265"/>
                    </a:lnTo>
                    <a:lnTo>
                      <a:pt x="750" y="1264"/>
                    </a:lnTo>
                    <a:lnTo>
                      <a:pt x="737" y="1257"/>
                    </a:lnTo>
                    <a:lnTo>
                      <a:pt x="723" y="1249"/>
                    </a:lnTo>
                    <a:lnTo>
                      <a:pt x="710" y="1241"/>
                    </a:lnTo>
                    <a:lnTo>
                      <a:pt x="697" y="1234"/>
                    </a:lnTo>
                    <a:lnTo>
                      <a:pt x="684" y="1226"/>
                    </a:lnTo>
                    <a:lnTo>
                      <a:pt x="671" y="1218"/>
                    </a:lnTo>
                    <a:lnTo>
                      <a:pt x="659" y="1210"/>
                    </a:lnTo>
                    <a:lnTo>
                      <a:pt x="646" y="1203"/>
                    </a:lnTo>
                    <a:lnTo>
                      <a:pt x="642" y="1203"/>
                    </a:lnTo>
                    <a:lnTo>
                      <a:pt x="640" y="1204"/>
                    </a:lnTo>
                    <a:lnTo>
                      <a:pt x="637" y="1204"/>
                    </a:lnTo>
                    <a:lnTo>
                      <a:pt x="635" y="1203"/>
                    </a:lnTo>
                    <a:lnTo>
                      <a:pt x="632" y="1203"/>
                    </a:lnTo>
                    <a:lnTo>
                      <a:pt x="630" y="1202"/>
                    </a:lnTo>
                    <a:lnTo>
                      <a:pt x="628" y="1200"/>
                    </a:lnTo>
                    <a:lnTo>
                      <a:pt x="626" y="1199"/>
                    </a:lnTo>
                    <a:lnTo>
                      <a:pt x="625" y="1197"/>
                    </a:lnTo>
                    <a:lnTo>
                      <a:pt x="624" y="1196"/>
                    </a:lnTo>
                    <a:lnTo>
                      <a:pt x="623" y="1195"/>
                    </a:lnTo>
                    <a:lnTo>
                      <a:pt x="623" y="1193"/>
                    </a:lnTo>
                    <a:lnTo>
                      <a:pt x="622" y="1192"/>
                    </a:lnTo>
                    <a:lnTo>
                      <a:pt x="622" y="1190"/>
                    </a:lnTo>
                    <a:lnTo>
                      <a:pt x="622" y="1189"/>
                    </a:lnTo>
                    <a:lnTo>
                      <a:pt x="622" y="1188"/>
                    </a:lnTo>
                    <a:lnTo>
                      <a:pt x="547" y="1138"/>
                    </a:lnTo>
                    <a:lnTo>
                      <a:pt x="472" y="1086"/>
                    </a:lnTo>
                    <a:lnTo>
                      <a:pt x="398" y="1036"/>
                    </a:lnTo>
                    <a:lnTo>
                      <a:pt x="323" y="986"/>
                    </a:lnTo>
                    <a:lnTo>
                      <a:pt x="286" y="962"/>
                    </a:lnTo>
                    <a:lnTo>
                      <a:pt x="248" y="938"/>
                    </a:lnTo>
                    <a:lnTo>
                      <a:pt x="209" y="915"/>
                    </a:lnTo>
                    <a:lnTo>
                      <a:pt x="170" y="893"/>
                    </a:lnTo>
                    <a:lnTo>
                      <a:pt x="130" y="872"/>
                    </a:lnTo>
                    <a:lnTo>
                      <a:pt x="90" y="853"/>
                    </a:lnTo>
                    <a:lnTo>
                      <a:pt x="48" y="834"/>
                    </a:lnTo>
                    <a:lnTo>
                      <a:pt x="7" y="817"/>
                    </a:lnTo>
                    <a:lnTo>
                      <a:pt x="8" y="817"/>
                    </a:lnTo>
                    <a:lnTo>
                      <a:pt x="9" y="816"/>
                    </a:lnTo>
                    <a:lnTo>
                      <a:pt x="9" y="815"/>
                    </a:lnTo>
                    <a:lnTo>
                      <a:pt x="10" y="814"/>
                    </a:lnTo>
                    <a:lnTo>
                      <a:pt x="11" y="814"/>
                    </a:lnTo>
                    <a:lnTo>
                      <a:pt x="12" y="813"/>
                    </a:lnTo>
                    <a:lnTo>
                      <a:pt x="13" y="812"/>
                    </a:lnTo>
                    <a:lnTo>
                      <a:pt x="14" y="812"/>
                    </a:lnTo>
                    <a:lnTo>
                      <a:pt x="9" y="809"/>
                    </a:lnTo>
                    <a:lnTo>
                      <a:pt x="5" y="805"/>
                    </a:lnTo>
                    <a:lnTo>
                      <a:pt x="2" y="801"/>
                    </a:lnTo>
                    <a:lnTo>
                      <a:pt x="1" y="796"/>
                    </a:lnTo>
                    <a:lnTo>
                      <a:pt x="0" y="792"/>
                    </a:lnTo>
                    <a:lnTo>
                      <a:pt x="0" y="787"/>
                    </a:lnTo>
                    <a:lnTo>
                      <a:pt x="1" y="782"/>
                    </a:lnTo>
                    <a:lnTo>
                      <a:pt x="3" y="777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1" name="Freeform 129"/>
              <p:cNvSpPr>
                <a:spLocks/>
              </p:cNvSpPr>
              <p:nvPr/>
            </p:nvSpPr>
            <p:spPr bwMode="auto">
              <a:xfrm>
                <a:off x="2053" y="3658"/>
                <a:ext cx="64" cy="36"/>
              </a:xfrm>
              <a:custGeom>
                <a:avLst/>
                <a:gdLst>
                  <a:gd name="T0" fmla="*/ 0 w 1097"/>
                  <a:gd name="T1" fmla="*/ 0 h 621"/>
                  <a:gd name="T2" fmla="*/ 0 w 1097"/>
                  <a:gd name="T3" fmla="*/ 0 h 621"/>
                  <a:gd name="T4" fmla="*/ 0 w 1097"/>
                  <a:gd name="T5" fmla="*/ 0 h 621"/>
                  <a:gd name="T6" fmla="*/ 0 w 1097"/>
                  <a:gd name="T7" fmla="*/ 0 h 621"/>
                  <a:gd name="T8" fmla="*/ 0 w 1097"/>
                  <a:gd name="T9" fmla="*/ 0 h 621"/>
                  <a:gd name="T10" fmla="*/ 0 w 1097"/>
                  <a:gd name="T11" fmla="*/ 0 h 621"/>
                  <a:gd name="T12" fmla="*/ 0 w 1097"/>
                  <a:gd name="T13" fmla="*/ 0 h 621"/>
                  <a:gd name="T14" fmla="*/ 0 w 1097"/>
                  <a:gd name="T15" fmla="*/ 0 h 621"/>
                  <a:gd name="T16" fmla="*/ 0 w 1097"/>
                  <a:gd name="T17" fmla="*/ 0 h 621"/>
                  <a:gd name="T18" fmla="*/ 0 w 1097"/>
                  <a:gd name="T19" fmla="*/ 0 h 621"/>
                  <a:gd name="T20" fmla="*/ 0 w 1097"/>
                  <a:gd name="T21" fmla="*/ 0 h 621"/>
                  <a:gd name="T22" fmla="*/ 0 w 1097"/>
                  <a:gd name="T23" fmla="*/ 0 h 621"/>
                  <a:gd name="T24" fmla="*/ 0 w 1097"/>
                  <a:gd name="T25" fmla="*/ 0 h 621"/>
                  <a:gd name="T26" fmla="*/ 0 w 1097"/>
                  <a:gd name="T27" fmla="*/ 0 h 621"/>
                  <a:gd name="T28" fmla="*/ 0 w 1097"/>
                  <a:gd name="T29" fmla="*/ 0 h 621"/>
                  <a:gd name="T30" fmla="*/ 0 w 1097"/>
                  <a:gd name="T31" fmla="*/ 0 h 621"/>
                  <a:gd name="T32" fmla="*/ 0 w 1097"/>
                  <a:gd name="T33" fmla="*/ 0 h 621"/>
                  <a:gd name="T34" fmla="*/ 0 w 1097"/>
                  <a:gd name="T35" fmla="*/ 0 h 621"/>
                  <a:gd name="T36" fmla="*/ 0 w 1097"/>
                  <a:gd name="T37" fmla="*/ 0 h 621"/>
                  <a:gd name="T38" fmla="*/ 0 w 1097"/>
                  <a:gd name="T39" fmla="*/ 0 h 621"/>
                  <a:gd name="T40" fmla="*/ 0 w 1097"/>
                  <a:gd name="T41" fmla="*/ 0 h 621"/>
                  <a:gd name="T42" fmla="*/ 0 w 1097"/>
                  <a:gd name="T43" fmla="*/ 0 h 621"/>
                  <a:gd name="T44" fmla="*/ 0 w 1097"/>
                  <a:gd name="T45" fmla="*/ 0 h 621"/>
                  <a:gd name="T46" fmla="*/ 0 w 1097"/>
                  <a:gd name="T47" fmla="*/ 0 h 621"/>
                  <a:gd name="T48" fmla="*/ 0 w 1097"/>
                  <a:gd name="T49" fmla="*/ 0 h 621"/>
                  <a:gd name="T50" fmla="*/ 0 w 1097"/>
                  <a:gd name="T51" fmla="*/ 0 h 621"/>
                  <a:gd name="T52" fmla="*/ 0 w 1097"/>
                  <a:gd name="T53" fmla="*/ 0 h 621"/>
                  <a:gd name="T54" fmla="*/ 0 w 1097"/>
                  <a:gd name="T55" fmla="*/ 0 h 621"/>
                  <a:gd name="T56" fmla="*/ 0 w 1097"/>
                  <a:gd name="T57" fmla="*/ 0 h 621"/>
                  <a:gd name="T58" fmla="*/ 0 w 1097"/>
                  <a:gd name="T59" fmla="*/ 0 h 621"/>
                  <a:gd name="T60" fmla="*/ 0 w 1097"/>
                  <a:gd name="T61" fmla="*/ 0 h 621"/>
                  <a:gd name="T62" fmla="*/ 0 w 1097"/>
                  <a:gd name="T63" fmla="*/ 0 h 621"/>
                  <a:gd name="T64" fmla="*/ 0 w 1097"/>
                  <a:gd name="T65" fmla="*/ 0 h 621"/>
                  <a:gd name="T66" fmla="*/ 0 w 1097"/>
                  <a:gd name="T67" fmla="*/ 0 h 621"/>
                  <a:gd name="T68" fmla="*/ 0 w 1097"/>
                  <a:gd name="T69" fmla="*/ 0 h 621"/>
                  <a:gd name="T70" fmla="*/ 0 w 1097"/>
                  <a:gd name="T71" fmla="*/ 0 h 621"/>
                  <a:gd name="T72" fmla="*/ 0 w 1097"/>
                  <a:gd name="T73" fmla="*/ 0 h 621"/>
                  <a:gd name="T74" fmla="*/ 0 w 1097"/>
                  <a:gd name="T75" fmla="*/ 0 h 621"/>
                  <a:gd name="T76" fmla="*/ 0 w 1097"/>
                  <a:gd name="T77" fmla="*/ 0 h 621"/>
                  <a:gd name="T78" fmla="*/ 0 w 1097"/>
                  <a:gd name="T79" fmla="*/ 0 h 621"/>
                  <a:gd name="T80" fmla="*/ 0 w 1097"/>
                  <a:gd name="T81" fmla="*/ 0 h 62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097"/>
                  <a:gd name="T124" fmla="*/ 0 h 621"/>
                  <a:gd name="T125" fmla="*/ 1097 w 1097"/>
                  <a:gd name="T126" fmla="*/ 621 h 62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097" h="621">
                    <a:moveTo>
                      <a:pt x="1" y="304"/>
                    </a:moveTo>
                    <a:lnTo>
                      <a:pt x="170" y="0"/>
                    </a:lnTo>
                    <a:lnTo>
                      <a:pt x="167" y="8"/>
                    </a:lnTo>
                    <a:lnTo>
                      <a:pt x="163" y="26"/>
                    </a:lnTo>
                    <a:lnTo>
                      <a:pt x="162" y="39"/>
                    </a:lnTo>
                    <a:lnTo>
                      <a:pt x="163" y="55"/>
                    </a:lnTo>
                    <a:lnTo>
                      <a:pt x="164" y="63"/>
                    </a:lnTo>
                    <a:lnTo>
                      <a:pt x="166" y="72"/>
                    </a:lnTo>
                    <a:lnTo>
                      <a:pt x="168" y="81"/>
                    </a:lnTo>
                    <a:lnTo>
                      <a:pt x="172" y="91"/>
                    </a:lnTo>
                    <a:lnTo>
                      <a:pt x="176" y="101"/>
                    </a:lnTo>
                    <a:lnTo>
                      <a:pt x="181" y="112"/>
                    </a:lnTo>
                    <a:lnTo>
                      <a:pt x="187" y="122"/>
                    </a:lnTo>
                    <a:lnTo>
                      <a:pt x="193" y="133"/>
                    </a:lnTo>
                    <a:lnTo>
                      <a:pt x="201" y="144"/>
                    </a:lnTo>
                    <a:lnTo>
                      <a:pt x="211" y="155"/>
                    </a:lnTo>
                    <a:lnTo>
                      <a:pt x="221" y="166"/>
                    </a:lnTo>
                    <a:lnTo>
                      <a:pt x="233" y="179"/>
                    </a:lnTo>
                    <a:lnTo>
                      <a:pt x="246" y="190"/>
                    </a:lnTo>
                    <a:lnTo>
                      <a:pt x="262" y="201"/>
                    </a:lnTo>
                    <a:lnTo>
                      <a:pt x="279" y="213"/>
                    </a:lnTo>
                    <a:lnTo>
                      <a:pt x="297" y="224"/>
                    </a:lnTo>
                    <a:lnTo>
                      <a:pt x="317" y="236"/>
                    </a:lnTo>
                    <a:lnTo>
                      <a:pt x="339" y="247"/>
                    </a:lnTo>
                    <a:lnTo>
                      <a:pt x="363" y="259"/>
                    </a:lnTo>
                    <a:lnTo>
                      <a:pt x="388" y="270"/>
                    </a:lnTo>
                    <a:lnTo>
                      <a:pt x="416" y="281"/>
                    </a:lnTo>
                    <a:lnTo>
                      <a:pt x="444" y="291"/>
                    </a:lnTo>
                    <a:lnTo>
                      <a:pt x="472" y="301"/>
                    </a:lnTo>
                    <a:lnTo>
                      <a:pt x="502" y="310"/>
                    </a:lnTo>
                    <a:lnTo>
                      <a:pt x="560" y="326"/>
                    </a:lnTo>
                    <a:lnTo>
                      <a:pt x="620" y="341"/>
                    </a:lnTo>
                    <a:lnTo>
                      <a:pt x="680" y="354"/>
                    </a:lnTo>
                    <a:lnTo>
                      <a:pt x="739" y="365"/>
                    </a:lnTo>
                    <a:lnTo>
                      <a:pt x="795" y="374"/>
                    </a:lnTo>
                    <a:lnTo>
                      <a:pt x="850" y="382"/>
                    </a:lnTo>
                    <a:lnTo>
                      <a:pt x="902" y="388"/>
                    </a:lnTo>
                    <a:lnTo>
                      <a:pt x="948" y="393"/>
                    </a:lnTo>
                    <a:lnTo>
                      <a:pt x="990" y="397"/>
                    </a:lnTo>
                    <a:lnTo>
                      <a:pt x="1026" y="400"/>
                    </a:lnTo>
                    <a:lnTo>
                      <a:pt x="1078" y="404"/>
                    </a:lnTo>
                    <a:lnTo>
                      <a:pt x="1097" y="404"/>
                    </a:lnTo>
                    <a:lnTo>
                      <a:pt x="1012" y="556"/>
                    </a:lnTo>
                    <a:lnTo>
                      <a:pt x="984" y="561"/>
                    </a:lnTo>
                    <a:lnTo>
                      <a:pt x="907" y="574"/>
                    </a:lnTo>
                    <a:lnTo>
                      <a:pt x="854" y="582"/>
                    </a:lnTo>
                    <a:lnTo>
                      <a:pt x="794" y="590"/>
                    </a:lnTo>
                    <a:lnTo>
                      <a:pt x="730" y="598"/>
                    </a:lnTo>
                    <a:lnTo>
                      <a:pt x="661" y="605"/>
                    </a:lnTo>
                    <a:lnTo>
                      <a:pt x="590" y="612"/>
                    </a:lnTo>
                    <a:lnTo>
                      <a:pt x="518" y="617"/>
                    </a:lnTo>
                    <a:lnTo>
                      <a:pt x="482" y="619"/>
                    </a:lnTo>
                    <a:lnTo>
                      <a:pt x="447" y="620"/>
                    </a:lnTo>
                    <a:lnTo>
                      <a:pt x="413" y="620"/>
                    </a:lnTo>
                    <a:lnTo>
                      <a:pt x="379" y="621"/>
                    </a:lnTo>
                    <a:lnTo>
                      <a:pt x="347" y="620"/>
                    </a:lnTo>
                    <a:lnTo>
                      <a:pt x="316" y="618"/>
                    </a:lnTo>
                    <a:lnTo>
                      <a:pt x="287" y="616"/>
                    </a:lnTo>
                    <a:lnTo>
                      <a:pt x="259" y="613"/>
                    </a:lnTo>
                    <a:lnTo>
                      <a:pt x="233" y="609"/>
                    </a:lnTo>
                    <a:lnTo>
                      <a:pt x="209" y="604"/>
                    </a:lnTo>
                    <a:lnTo>
                      <a:pt x="188" y="598"/>
                    </a:lnTo>
                    <a:lnTo>
                      <a:pt x="170" y="591"/>
                    </a:lnTo>
                    <a:lnTo>
                      <a:pt x="152" y="582"/>
                    </a:lnTo>
                    <a:lnTo>
                      <a:pt x="137" y="574"/>
                    </a:lnTo>
                    <a:lnTo>
                      <a:pt x="123" y="563"/>
                    </a:lnTo>
                    <a:lnTo>
                      <a:pt x="109" y="554"/>
                    </a:lnTo>
                    <a:lnTo>
                      <a:pt x="97" y="543"/>
                    </a:lnTo>
                    <a:lnTo>
                      <a:pt x="85" y="533"/>
                    </a:lnTo>
                    <a:lnTo>
                      <a:pt x="74" y="522"/>
                    </a:lnTo>
                    <a:lnTo>
                      <a:pt x="65" y="510"/>
                    </a:lnTo>
                    <a:lnTo>
                      <a:pt x="56" y="499"/>
                    </a:lnTo>
                    <a:lnTo>
                      <a:pt x="48" y="486"/>
                    </a:lnTo>
                    <a:lnTo>
                      <a:pt x="41" y="474"/>
                    </a:lnTo>
                    <a:lnTo>
                      <a:pt x="35" y="463"/>
                    </a:lnTo>
                    <a:lnTo>
                      <a:pt x="24" y="439"/>
                    </a:lnTo>
                    <a:lnTo>
                      <a:pt x="16" y="416"/>
                    </a:lnTo>
                    <a:lnTo>
                      <a:pt x="9" y="393"/>
                    </a:lnTo>
                    <a:lnTo>
                      <a:pt x="5" y="372"/>
                    </a:lnTo>
                    <a:lnTo>
                      <a:pt x="2" y="354"/>
                    </a:lnTo>
                    <a:lnTo>
                      <a:pt x="1" y="337"/>
                    </a:lnTo>
                    <a:lnTo>
                      <a:pt x="0" y="312"/>
                    </a:lnTo>
                    <a:lnTo>
                      <a:pt x="1" y="304"/>
                    </a:lnTo>
                    <a:close/>
                  </a:path>
                </a:pathLst>
              </a:custGeom>
              <a:solidFill>
                <a:srgbClr val="FFF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2" name="Freeform 130"/>
              <p:cNvSpPr>
                <a:spLocks/>
              </p:cNvSpPr>
              <p:nvPr/>
            </p:nvSpPr>
            <p:spPr bwMode="auto">
              <a:xfrm>
                <a:off x="1752" y="3472"/>
                <a:ext cx="92" cy="272"/>
              </a:xfrm>
              <a:custGeom>
                <a:avLst/>
                <a:gdLst>
                  <a:gd name="T0" fmla="*/ 0 w 1563"/>
                  <a:gd name="T1" fmla="*/ 0 h 4612"/>
                  <a:gd name="T2" fmla="*/ 0 w 1563"/>
                  <a:gd name="T3" fmla="*/ 0 h 4612"/>
                  <a:gd name="T4" fmla="*/ 0 w 1563"/>
                  <a:gd name="T5" fmla="*/ 0 h 4612"/>
                  <a:gd name="T6" fmla="*/ 0 w 1563"/>
                  <a:gd name="T7" fmla="*/ 0 h 4612"/>
                  <a:gd name="T8" fmla="*/ 0 w 1563"/>
                  <a:gd name="T9" fmla="*/ 0 h 4612"/>
                  <a:gd name="T10" fmla="*/ 0 w 1563"/>
                  <a:gd name="T11" fmla="*/ 0 h 4612"/>
                  <a:gd name="T12" fmla="*/ 0 w 1563"/>
                  <a:gd name="T13" fmla="*/ 0 h 4612"/>
                  <a:gd name="T14" fmla="*/ 0 w 1563"/>
                  <a:gd name="T15" fmla="*/ 0 h 4612"/>
                  <a:gd name="T16" fmla="*/ 0 w 1563"/>
                  <a:gd name="T17" fmla="*/ 0 h 4612"/>
                  <a:gd name="T18" fmla="*/ 0 w 1563"/>
                  <a:gd name="T19" fmla="*/ 0 h 4612"/>
                  <a:gd name="T20" fmla="*/ 0 w 1563"/>
                  <a:gd name="T21" fmla="*/ 0 h 4612"/>
                  <a:gd name="T22" fmla="*/ 0 w 1563"/>
                  <a:gd name="T23" fmla="*/ 0 h 4612"/>
                  <a:gd name="T24" fmla="*/ 0 w 1563"/>
                  <a:gd name="T25" fmla="*/ 0 h 4612"/>
                  <a:gd name="T26" fmla="*/ 0 w 1563"/>
                  <a:gd name="T27" fmla="*/ 0 h 4612"/>
                  <a:gd name="T28" fmla="*/ 0 w 1563"/>
                  <a:gd name="T29" fmla="*/ 0 h 4612"/>
                  <a:gd name="T30" fmla="*/ 0 w 1563"/>
                  <a:gd name="T31" fmla="*/ 0 h 4612"/>
                  <a:gd name="T32" fmla="*/ 0 w 1563"/>
                  <a:gd name="T33" fmla="*/ 0 h 4612"/>
                  <a:gd name="T34" fmla="*/ 0 w 1563"/>
                  <a:gd name="T35" fmla="*/ 0 h 4612"/>
                  <a:gd name="T36" fmla="*/ 0 w 1563"/>
                  <a:gd name="T37" fmla="*/ 0 h 4612"/>
                  <a:gd name="T38" fmla="*/ 0 w 1563"/>
                  <a:gd name="T39" fmla="*/ 0 h 4612"/>
                  <a:gd name="T40" fmla="*/ 0 w 1563"/>
                  <a:gd name="T41" fmla="*/ 0 h 4612"/>
                  <a:gd name="T42" fmla="*/ 0 w 1563"/>
                  <a:gd name="T43" fmla="*/ 0 h 4612"/>
                  <a:gd name="T44" fmla="*/ 0 w 1563"/>
                  <a:gd name="T45" fmla="*/ 0 h 4612"/>
                  <a:gd name="T46" fmla="*/ 0 w 1563"/>
                  <a:gd name="T47" fmla="*/ 0 h 4612"/>
                  <a:gd name="T48" fmla="*/ 0 w 1563"/>
                  <a:gd name="T49" fmla="*/ 0 h 4612"/>
                  <a:gd name="T50" fmla="*/ 0 w 1563"/>
                  <a:gd name="T51" fmla="*/ 0 h 4612"/>
                  <a:gd name="T52" fmla="*/ 0 w 1563"/>
                  <a:gd name="T53" fmla="*/ 0 h 4612"/>
                  <a:gd name="T54" fmla="*/ 0 w 1563"/>
                  <a:gd name="T55" fmla="*/ 0 h 4612"/>
                  <a:gd name="T56" fmla="*/ 0 w 1563"/>
                  <a:gd name="T57" fmla="*/ 0 h 4612"/>
                  <a:gd name="T58" fmla="*/ 0 w 1563"/>
                  <a:gd name="T59" fmla="*/ 0 h 4612"/>
                  <a:gd name="T60" fmla="*/ 0 w 1563"/>
                  <a:gd name="T61" fmla="*/ 0 h 4612"/>
                  <a:gd name="T62" fmla="*/ 0 w 1563"/>
                  <a:gd name="T63" fmla="*/ 0 h 4612"/>
                  <a:gd name="T64" fmla="*/ 0 w 1563"/>
                  <a:gd name="T65" fmla="*/ 0 h 4612"/>
                  <a:gd name="T66" fmla="*/ 0 w 1563"/>
                  <a:gd name="T67" fmla="*/ 0 h 4612"/>
                  <a:gd name="T68" fmla="*/ 0 w 1563"/>
                  <a:gd name="T69" fmla="*/ 0 h 4612"/>
                  <a:gd name="T70" fmla="*/ 0 w 1563"/>
                  <a:gd name="T71" fmla="*/ 0 h 4612"/>
                  <a:gd name="T72" fmla="*/ 0 w 1563"/>
                  <a:gd name="T73" fmla="*/ 0 h 46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63"/>
                  <a:gd name="T112" fmla="*/ 0 h 4612"/>
                  <a:gd name="T113" fmla="*/ 1563 w 1563"/>
                  <a:gd name="T114" fmla="*/ 4612 h 461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63" h="4612">
                    <a:moveTo>
                      <a:pt x="824" y="4612"/>
                    </a:moveTo>
                    <a:lnTo>
                      <a:pt x="906" y="4341"/>
                    </a:lnTo>
                    <a:lnTo>
                      <a:pt x="992" y="4055"/>
                    </a:lnTo>
                    <a:lnTo>
                      <a:pt x="1034" y="3907"/>
                    </a:lnTo>
                    <a:lnTo>
                      <a:pt x="1077" y="3756"/>
                    </a:lnTo>
                    <a:lnTo>
                      <a:pt x="1118" y="3605"/>
                    </a:lnTo>
                    <a:lnTo>
                      <a:pt x="1160" y="3454"/>
                    </a:lnTo>
                    <a:lnTo>
                      <a:pt x="1199" y="3302"/>
                    </a:lnTo>
                    <a:lnTo>
                      <a:pt x="1237" y="3152"/>
                    </a:lnTo>
                    <a:lnTo>
                      <a:pt x="1272" y="3004"/>
                    </a:lnTo>
                    <a:lnTo>
                      <a:pt x="1306" y="2858"/>
                    </a:lnTo>
                    <a:lnTo>
                      <a:pt x="1321" y="2787"/>
                    </a:lnTo>
                    <a:lnTo>
                      <a:pt x="1335" y="2716"/>
                    </a:lnTo>
                    <a:lnTo>
                      <a:pt x="1349" y="2646"/>
                    </a:lnTo>
                    <a:lnTo>
                      <a:pt x="1362" y="2577"/>
                    </a:lnTo>
                    <a:lnTo>
                      <a:pt x="1375" y="2509"/>
                    </a:lnTo>
                    <a:lnTo>
                      <a:pt x="1386" y="2444"/>
                    </a:lnTo>
                    <a:lnTo>
                      <a:pt x="1396" y="2379"/>
                    </a:lnTo>
                    <a:lnTo>
                      <a:pt x="1406" y="2315"/>
                    </a:lnTo>
                    <a:lnTo>
                      <a:pt x="1418" y="2224"/>
                    </a:lnTo>
                    <a:lnTo>
                      <a:pt x="1429" y="2130"/>
                    </a:lnTo>
                    <a:lnTo>
                      <a:pt x="1440" y="2035"/>
                    </a:lnTo>
                    <a:lnTo>
                      <a:pt x="1451" y="1938"/>
                    </a:lnTo>
                    <a:lnTo>
                      <a:pt x="1461" y="1841"/>
                    </a:lnTo>
                    <a:lnTo>
                      <a:pt x="1470" y="1743"/>
                    </a:lnTo>
                    <a:lnTo>
                      <a:pt x="1479" y="1645"/>
                    </a:lnTo>
                    <a:lnTo>
                      <a:pt x="1487" y="1545"/>
                    </a:lnTo>
                    <a:lnTo>
                      <a:pt x="1502" y="1350"/>
                    </a:lnTo>
                    <a:lnTo>
                      <a:pt x="1514" y="1158"/>
                    </a:lnTo>
                    <a:lnTo>
                      <a:pt x="1525" y="972"/>
                    </a:lnTo>
                    <a:lnTo>
                      <a:pt x="1535" y="795"/>
                    </a:lnTo>
                    <a:lnTo>
                      <a:pt x="1543" y="629"/>
                    </a:lnTo>
                    <a:lnTo>
                      <a:pt x="1549" y="478"/>
                    </a:lnTo>
                    <a:lnTo>
                      <a:pt x="1554" y="343"/>
                    </a:lnTo>
                    <a:lnTo>
                      <a:pt x="1557" y="226"/>
                    </a:lnTo>
                    <a:lnTo>
                      <a:pt x="1562" y="60"/>
                    </a:lnTo>
                    <a:lnTo>
                      <a:pt x="1563" y="0"/>
                    </a:lnTo>
                    <a:lnTo>
                      <a:pt x="0" y="287"/>
                    </a:lnTo>
                    <a:lnTo>
                      <a:pt x="6" y="359"/>
                    </a:lnTo>
                    <a:lnTo>
                      <a:pt x="25" y="556"/>
                    </a:lnTo>
                    <a:lnTo>
                      <a:pt x="37" y="693"/>
                    </a:lnTo>
                    <a:lnTo>
                      <a:pt x="52" y="850"/>
                    </a:lnTo>
                    <a:lnTo>
                      <a:pt x="69" y="1025"/>
                    </a:lnTo>
                    <a:lnTo>
                      <a:pt x="89" y="1213"/>
                    </a:lnTo>
                    <a:lnTo>
                      <a:pt x="111" y="1413"/>
                    </a:lnTo>
                    <a:lnTo>
                      <a:pt x="134" y="1618"/>
                    </a:lnTo>
                    <a:lnTo>
                      <a:pt x="159" y="1827"/>
                    </a:lnTo>
                    <a:lnTo>
                      <a:pt x="186" y="2037"/>
                    </a:lnTo>
                    <a:lnTo>
                      <a:pt x="199" y="2139"/>
                    </a:lnTo>
                    <a:lnTo>
                      <a:pt x="213" y="2241"/>
                    </a:lnTo>
                    <a:lnTo>
                      <a:pt x="228" y="2341"/>
                    </a:lnTo>
                    <a:lnTo>
                      <a:pt x="242" y="2439"/>
                    </a:lnTo>
                    <a:lnTo>
                      <a:pt x="258" y="2534"/>
                    </a:lnTo>
                    <a:lnTo>
                      <a:pt x="273" y="2626"/>
                    </a:lnTo>
                    <a:lnTo>
                      <a:pt x="288" y="2714"/>
                    </a:lnTo>
                    <a:lnTo>
                      <a:pt x="304" y="2798"/>
                    </a:lnTo>
                    <a:lnTo>
                      <a:pt x="320" y="2880"/>
                    </a:lnTo>
                    <a:lnTo>
                      <a:pt x="338" y="2962"/>
                    </a:lnTo>
                    <a:lnTo>
                      <a:pt x="355" y="3043"/>
                    </a:lnTo>
                    <a:lnTo>
                      <a:pt x="373" y="3123"/>
                    </a:lnTo>
                    <a:lnTo>
                      <a:pt x="391" y="3203"/>
                    </a:lnTo>
                    <a:lnTo>
                      <a:pt x="411" y="3281"/>
                    </a:lnTo>
                    <a:lnTo>
                      <a:pt x="430" y="3358"/>
                    </a:lnTo>
                    <a:lnTo>
                      <a:pt x="449" y="3434"/>
                    </a:lnTo>
                    <a:lnTo>
                      <a:pt x="488" y="3582"/>
                    </a:lnTo>
                    <a:lnTo>
                      <a:pt x="528" y="3722"/>
                    </a:lnTo>
                    <a:lnTo>
                      <a:pt x="566" y="3854"/>
                    </a:lnTo>
                    <a:lnTo>
                      <a:pt x="604" y="3978"/>
                    </a:lnTo>
                    <a:lnTo>
                      <a:pt x="639" y="4091"/>
                    </a:lnTo>
                    <a:lnTo>
                      <a:pt x="672" y="4192"/>
                    </a:lnTo>
                    <a:lnTo>
                      <a:pt x="701" y="4281"/>
                    </a:lnTo>
                    <a:lnTo>
                      <a:pt x="726" y="4357"/>
                    </a:lnTo>
                    <a:lnTo>
                      <a:pt x="763" y="4463"/>
                    </a:lnTo>
                    <a:lnTo>
                      <a:pt x="777" y="4500"/>
                    </a:lnTo>
                    <a:lnTo>
                      <a:pt x="824" y="4612"/>
                    </a:lnTo>
                    <a:close/>
                  </a:path>
                </a:pathLst>
              </a:custGeom>
              <a:solidFill>
                <a:srgbClr val="FFF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3" name="Freeform 131"/>
              <p:cNvSpPr>
                <a:spLocks/>
              </p:cNvSpPr>
              <p:nvPr/>
            </p:nvSpPr>
            <p:spPr bwMode="auto">
              <a:xfrm>
                <a:off x="1715" y="3283"/>
                <a:ext cx="160" cy="220"/>
              </a:xfrm>
              <a:custGeom>
                <a:avLst/>
                <a:gdLst>
                  <a:gd name="T0" fmla="*/ 0 w 2722"/>
                  <a:gd name="T1" fmla="*/ 0 h 3734"/>
                  <a:gd name="T2" fmla="*/ 0 w 2722"/>
                  <a:gd name="T3" fmla="*/ 0 h 3734"/>
                  <a:gd name="T4" fmla="*/ 0 w 2722"/>
                  <a:gd name="T5" fmla="*/ 0 h 3734"/>
                  <a:gd name="T6" fmla="*/ 0 w 2722"/>
                  <a:gd name="T7" fmla="*/ 0 h 3734"/>
                  <a:gd name="T8" fmla="*/ 0 w 2722"/>
                  <a:gd name="T9" fmla="*/ 0 h 3734"/>
                  <a:gd name="T10" fmla="*/ 0 w 2722"/>
                  <a:gd name="T11" fmla="*/ 0 h 3734"/>
                  <a:gd name="T12" fmla="*/ 0 w 2722"/>
                  <a:gd name="T13" fmla="*/ 0 h 3734"/>
                  <a:gd name="T14" fmla="*/ 0 w 2722"/>
                  <a:gd name="T15" fmla="*/ 0 h 3734"/>
                  <a:gd name="T16" fmla="*/ 0 w 2722"/>
                  <a:gd name="T17" fmla="*/ 0 h 3734"/>
                  <a:gd name="T18" fmla="*/ 0 w 2722"/>
                  <a:gd name="T19" fmla="*/ 0 h 3734"/>
                  <a:gd name="T20" fmla="*/ 0 w 2722"/>
                  <a:gd name="T21" fmla="*/ 0 h 3734"/>
                  <a:gd name="T22" fmla="*/ 0 w 2722"/>
                  <a:gd name="T23" fmla="*/ 0 h 3734"/>
                  <a:gd name="T24" fmla="*/ 0 w 2722"/>
                  <a:gd name="T25" fmla="*/ 0 h 3734"/>
                  <a:gd name="T26" fmla="*/ 0 w 2722"/>
                  <a:gd name="T27" fmla="*/ 0 h 3734"/>
                  <a:gd name="T28" fmla="*/ 0 w 2722"/>
                  <a:gd name="T29" fmla="*/ 0 h 3734"/>
                  <a:gd name="T30" fmla="*/ 0 w 2722"/>
                  <a:gd name="T31" fmla="*/ 0 h 3734"/>
                  <a:gd name="T32" fmla="*/ 0 w 2722"/>
                  <a:gd name="T33" fmla="*/ 0 h 3734"/>
                  <a:gd name="T34" fmla="*/ 0 w 2722"/>
                  <a:gd name="T35" fmla="*/ 0 h 3734"/>
                  <a:gd name="T36" fmla="*/ 0 w 2722"/>
                  <a:gd name="T37" fmla="*/ 0 h 3734"/>
                  <a:gd name="T38" fmla="*/ 0 w 2722"/>
                  <a:gd name="T39" fmla="*/ 0 h 3734"/>
                  <a:gd name="T40" fmla="*/ 0 w 2722"/>
                  <a:gd name="T41" fmla="*/ 0 h 3734"/>
                  <a:gd name="T42" fmla="*/ 0 w 2722"/>
                  <a:gd name="T43" fmla="*/ 0 h 3734"/>
                  <a:gd name="T44" fmla="*/ 0 w 2722"/>
                  <a:gd name="T45" fmla="*/ 0 h 3734"/>
                  <a:gd name="T46" fmla="*/ 0 w 2722"/>
                  <a:gd name="T47" fmla="*/ 0 h 3734"/>
                  <a:gd name="T48" fmla="*/ 0 w 2722"/>
                  <a:gd name="T49" fmla="*/ 0 h 3734"/>
                  <a:gd name="T50" fmla="*/ 0 w 2722"/>
                  <a:gd name="T51" fmla="*/ 0 h 3734"/>
                  <a:gd name="T52" fmla="*/ 0 w 2722"/>
                  <a:gd name="T53" fmla="*/ 0 h 3734"/>
                  <a:gd name="T54" fmla="*/ 0 w 2722"/>
                  <a:gd name="T55" fmla="*/ 0 h 3734"/>
                  <a:gd name="T56" fmla="*/ 0 w 2722"/>
                  <a:gd name="T57" fmla="*/ 0 h 3734"/>
                  <a:gd name="T58" fmla="*/ 0 w 2722"/>
                  <a:gd name="T59" fmla="*/ 0 h 3734"/>
                  <a:gd name="T60" fmla="*/ 0 w 2722"/>
                  <a:gd name="T61" fmla="*/ 0 h 3734"/>
                  <a:gd name="T62" fmla="*/ 0 w 2722"/>
                  <a:gd name="T63" fmla="*/ 0 h 3734"/>
                  <a:gd name="T64" fmla="*/ 0 w 2722"/>
                  <a:gd name="T65" fmla="*/ 0 h 3734"/>
                  <a:gd name="T66" fmla="*/ 0 w 2722"/>
                  <a:gd name="T67" fmla="*/ 0 h 3734"/>
                  <a:gd name="T68" fmla="*/ 0 w 2722"/>
                  <a:gd name="T69" fmla="*/ 0 h 3734"/>
                  <a:gd name="T70" fmla="*/ 0 w 2722"/>
                  <a:gd name="T71" fmla="*/ 0 h 3734"/>
                  <a:gd name="T72" fmla="*/ 0 w 2722"/>
                  <a:gd name="T73" fmla="*/ 0 h 3734"/>
                  <a:gd name="T74" fmla="*/ 0 w 2722"/>
                  <a:gd name="T75" fmla="*/ 0 h 3734"/>
                  <a:gd name="T76" fmla="*/ 0 w 2722"/>
                  <a:gd name="T77" fmla="*/ 0 h 3734"/>
                  <a:gd name="T78" fmla="*/ 0 w 2722"/>
                  <a:gd name="T79" fmla="*/ 0 h 3734"/>
                  <a:gd name="T80" fmla="*/ 0 w 2722"/>
                  <a:gd name="T81" fmla="*/ 0 h 3734"/>
                  <a:gd name="T82" fmla="*/ 0 w 2722"/>
                  <a:gd name="T83" fmla="*/ 0 h 3734"/>
                  <a:gd name="T84" fmla="*/ 0 w 2722"/>
                  <a:gd name="T85" fmla="*/ 0 h 3734"/>
                  <a:gd name="T86" fmla="*/ 0 w 2722"/>
                  <a:gd name="T87" fmla="*/ 0 h 3734"/>
                  <a:gd name="T88" fmla="*/ 0 w 2722"/>
                  <a:gd name="T89" fmla="*/ 0 h 3734"/>
                  <a:gd name="T90" fmla="*/ 0 w 2722"/>
                  <a:gd name="T91" fmla="*/ 0 h 3734"/>
                  <a:gd name="T92" fmla="*/ 0 w 2722"/>
                  <a:gd name="T93" fmla="*/ 0 h 3734"/>
                  <a:gd name="T94" fmla="*/ 0 w 2722"/>
                  <a:gd name="T95" fmla="*/ 0 h 3734"/>
                  <a:gd name="T96" fmla="*/ 0 w 2722"/>
                  <a:gd name="T97" fmla="*/ 0 h 3734"/>
                  <a:gd name="T98" fmla="*/ 0 w 2722"/>
                  <a:gd name="T99" fmla="*/ 0 h 3734"/>
                  <a:gd name="T100" fmla="*/ 0 w 2722"/>
                  <a:gd name="T101" fmla="*/ 0 h 3734"/>
                  <a:gd name="T102" fmla="*/ 0 w 2722"/>
                  <a:gd name="T103" fmla="*/ 0 h 3734"/>
                  <a:gd name="T104" fmla="*/ 0 w 2722"/>
                  <a:gd name="T105" fmla="*/ 0 h 3734"/>
                  <a:gd name="T106" fmla="*/ 0 w 2722"/>
                  <a:gd name="T107" fmla="*/ 0 h 3734"/>
                  <a:gd name="T108" fmla="*/ 0 w 2722"/>
                  <a:gd name="T109" fmla="*/ 0 h 3734"/>
                  <a:gd name="T110" fmla="*/ 0 w 2722"/>
                  <a:gd name="T111" fmla="*/ 0 h 3734"/>
                  <a:gd name="T112" fmla="*/ 0 w 2722"/>
                  <a:gd name="T113" fmla="*/ 0 h 3734"/>
                  <a:gd name="T114" fmla="*/ 0 w 2722"/>
                  <a:gd name="T115" fmla="*/ 0 h 3734"/>
                  <a:gd name="T116" fmla="*/ 0 w 2722"/>
                  <a:gd name="T117" fmla="*/ 0 h 3734"/>
                  <a:gd name="T118" fmla="*/ 0 w 2722"/>
                  <a:gd name="T119" fmla="*/ 0 h 3734"/>
                  <a:gd name="T120" fmla="*/ 0 w 2722"/>
                  <a:gd name="T121" fmla="*/ 0 h 3734"/>
                  <a:gd name="T122" fmla="*/ 0 w 2722"/>
                  <a:gd name="T123" fmla="*/ 0 h 3734"/>
                  <a:gd name="T124" fmla="*/ 0 w 2722"/>
                  <a:gd name="T125" fmla="*/ 0 h 37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722"/>
                  <a:gd name="T190" fmla="*/ 0 h 3734"/>
                  <a:gd name="T191" fmla="*/ 2722 w 2722"/>
                  <a:gd name="T192" fmla="*/ 3734 h 37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722" h="3734">
                    <a:moveTo>
                      <a:pt x="1264" y="0"/>
                    </a:moveTo>
                    <a:lnTo>
                      <a:pt x="1157" y="3"/>
                    </a:lnTo>
                    <a:lnTo>
                      <a:pt x="1056" y="12"/>
                    </a:lnTo>
                    <a:lnTo>
                      <a:pt x="960" y="26"/>
                    </a:lnTo>
                    <a:lnTo>
                      <a:pt x="871" y="45"/>
                    </a:lnTo>
                    <a:lnTo>
                      <a:pt x="787" y="68"/>
                    </a:lnTo>
                    <a:lnTo>
                      <a:pt x="709" y="97"/>
                    </a:lnTo>
                    <a:lnTo>
                      <a:pt x="636" y="129"/>
                    </a:lnTo>
                    <a:lnTo>
                      <a:pt x="568" y="165"/>
                    </a:lnTo>
                    <a:lnTo>
                      <a:pt x="506" y="206"/>
                    </a:lnTo>
                    <a:lnTo>
                      <a:pt x="448" y="248"/>
                    </a:lnTo>
                    <a:lnTo>
                      <a:pt x="394" y="295"/>
                    </a:lnTo>
                    <a:lnTo>
                      <a:pt x="346" y="345"/>
                    </a:lnTo>
                    <a:lnTo>
                      <a:pt x="301" y="396"/>
                    </a:lnTo>
                    <a:lnTo>
                      <a:pt x="260" y="450"/>
                    </a:lnTo>
                    <a:lnTo>
                      <a:pt x="223" y="506"/>
                    </a:lnTo>
                    <a:lnTo>
                      <a:pt x="190" y="563"/>
                    </a:lnTo>
                    <a:lnTo>
                      <a:pt x="159" y="622"/>
                    </a:lnTo>
                    <a:lnTo>
                      <a:pt x="133" y="682"/>
                    </a:lnTo>
                    <a:lnTo>
                      <a:pt x="110" y="742"/>
                    </a:lnTo>
                    <a:lnTo>
                      <a:pt x="88" y="803"/>
                    </a:lnTo>
                    <a:lnTo>
                      <a:pt x="71" y="864"/>
                    </a:lnTo>
                    <a:lnTo>
                      <a:pt x="55" y="925"/>
                    </a:lnTo>
                    <a:lnTo>
                      <a:pt x="43" y="986"/>
                    </a:lnTo>
                    <a:lnTo>
                      <a:pt x="32" y="1045"/>
                    </a:lnTo>
                    <a:lnTo>
                      <a:pt x="23" y="1105"/>
                    </a:lnTo>
                    <a:lnTo>
                      <a:pt x="16" y="1163"/>
                    </a:lnTo>
                    <a:lnTo>
                      <a:pt x="9" y="1218"/>
                    </a:lnTo>
                    <a:lnTo>
                      <a:pt x="5" y="1273"/>
                    </a:lnTo>
                    <a:lnTo>
                      <a:pt x="3" y="1326"/>
                    </a:lnTo>
                    <a:lnTo>
                      <a:pt x="1" y="1375"/>
                    </a:lnTo>
                    <a:lnTo>
                      <a:pt x="0" y="1423"/>
                    </a:lnTo>
                    <a:lnTo>
                      <a:pt x="0" y="1467"/>
                    </a:lnTo>
                    <a:lnTo>
                      <a:pt x="1" y="1491"/>
                    </a:lnTo>
                    <a:lnTo>
                      <a:pt x="5" y="1558"/>
                    </a:lnTo>
                    <a:lnTo>
                      <a:pt x="11" y="1655"/>
                    </a:lnTo>
                    <a:lnTo>
                      <a:pt x="19" y="1772"/>
                    </a:lnTo>
                    <a:lnTo>
                      <a:pt x="27" y="1901"/>
                    </a:lnTo>
                    <a:lnTo>
                      <a:pt x="36" y="2029"/>
                    </a:lnTo>
                    <a:lnTo>
                      <a:pt x="44" y="2146"/>
                    </a:lnTo>
                    <a:lnTo>
                      <a:pt x="51" y="2242"/>
                    </a:lnTo>
                    <a:lnTo>
                      <a:pt x="53" y="2264"/>
                    </a:lnTo>
                    <a:lnTo>
                      <a:pt x="56" y="2290"/>
                    </a:lnTo>
                    <a:lnTo>
                      <a:pt x="60" y="2317"/>
                    </a:lnTo>
                    <a:lnTo>
                      <a:pt x="66" y="2347"/>
                    </a:lnTo>
                    <a:lnTo>
                      <a:pt x="73" y="2381"/>
                    </a:lnTo>
                    <a:lnTo>
                      <a:pt x="80" y="2415"/>
                    </a:lnTo>
                    <a:lnTo>
                      <a:pt x="89" y="2453"/>
                    </a:lnTo>
                    <a:lnTo>
                      <a:pt x="100" y="2491"/>
                    </a:lnTo>
                    <a:lnTo>
                      <a:pt x="111" y="2532"/>
                    </a:lnTo>
                    <a:lnTo>
                      <a:pt x="123" y="2573"/>
                    </a:lnTo>
                    <a:lnTo>
                      <a:pt x="136" y="2617"/>
                    </a:lnTo>
                    <a:lnTo>
                      <a:pt x="150" y="2660"/>
                    </a:lnTo>
                    <a:lnTo>
                      <a:pt x="165" y="2706"/>
                    </a:lnTo>
                    <a:lnTo>
                      <a:pt x="182" y="2750"/>
                    </a:lnTo>
                    <a:lnTo>
                      <a:pt x="199" y="2797"/>
                    </a:lnTo>
                    <a:lnTo>
                      <a:pt x="217" y="2843"/>
                    </a:lnTo>
                    <a:lnTo>
                      <a:pt x="236" y="2889"/>
                    </a:lnTo>
                    <a:lnTo>
                      <a:pt x="256" y="2936"/>
                    </a:lnTo>
                    <a:lnTo>
                      <a:pt x="277" y="2981"/>
                    </a:lnTo>
                    <a:lnTo>
                      <a:pt x="299" y="3026"/>
                    </a:lnTo>
                    <a:lnTo>
                      <a:pt x="321" y="3070"/>
                    </a:lnTo>
                    <a:lnTo>
                      <a:pt x="345" y="3114"/>
                    </a:lnTo>
                    <a:lnTo>
                      <a:pt x="369" y="3157"/>
                    </a:lnTo>
                    <a:lnTo>
                      <a:pt x="394" y="3198"/>
                    </a:lnTo>
                    <a:lnTo>
                      <a:pt x="421" y="3238"/>
                    </a:lnTo>
                    <a:lnTo>
                      <a:pt x="447" y="3275"/>
                    </a:lnTo>
                    <a:lnTo>
                      <a:pt x="474" y="3311"/>
                    </a:lnTo>
                    <a:lnTo>
                      <a:pt x="503" y="3345"/>
                    </a:lnTo>
                    <a:lnTo>
                      <a:pt x="532" y="3377"/>
                    </a:lnTo>
                    <a:lnTo>
                      <a:pt x="562" y="3406"/>
                    </a:lnTo>
                    <a:lnTo>
                      <a:pt x="593" y="3433"/>
                    </a:lnTo>
                    <a:lnTo>
                      <a:pt x="624" y="3456"/>
                    </a:lnTo>
                    <a:lnTo>
                      <a:pt x="688" y="3501"/>
                    </a:lnTo>
                    <a:lnTo>
                      <a:pt x="746" y="3540"/>
                    </a:lnTo>
                    <a:lnTo>
                      <a:pt x="798" y="3576"/>
                    </a:lnTo>
                    <a:lnTo>
                      <a:pt x="847" y="3608"/>
                    </a:lnTo>
                    <a:lnTo>
                      <a:pt x="892" y="3635"/>
                    </a:lnTo>
                    <a:lnTo>
                      <a:pt x="933" y="3659"/>
                    </a:lnTo>
                    <a:lnTo>
                      <a:pt x="952" y="3670"/>
                    </a:lnTo>
                    <a:lnTo>
                      <a:pt x="972" y="3679"/>
                    </a:lnTo>
                    <a:lnTo>
                      <a:pt x="991" y="3688"/>
                    </a:lnTo>
                    <a:lnTo>
                      <a:pt x="1009" y="3695"/>
                    </a:lnTo>
                    <a:lnTo>
                      <a:pt x="1026" y="3702"/>
                    </a:lnTo>
                    <a:lnTo>
                      <a:pt x="1044" y="3709"/>
                    </a:lnTo>
                    <a:lnTo>
                      <a:pt x="1062" y="3714"/>
                    </a:lnTo>
                    <a:lnTo>
                      <a:pt x="1080" y="3720"/>
                    </a:lnTo>
                    <a:lnTo>
                      <a:pt x="1097" y="3724"/>
                    </a:lnTo>
                    <a:lnTo>
                      <a:pt x="1115" y="3727"/>
                    </a:lnTo>
                    <a:lnTo>
                      <a:pt x="1133" y="3730"/>
                    </a:lnTo>
                    <a:lnTo>
                      <a:pt x="1151" y="3732"/>
                    </a:lnTo>
                    <a:lnTo>
                      <a:pt x="1169" y="3733"/>
                    </a:lnTo>
                    <a:lnTo>
                      <a:pt x="1188" y="3734"/>
                    </a:lnTo>
                    <a:lnTo>
                      <a:pt x="1207" y="3734"/>
                    </a:lnTo>
                    <a:lnTo>
                      <a:pt x="1228" y="3733"/>
                    </a:lnTo>
                    <a:lnTo>
                      <a:pt x="1269" y="3731"/>
                    </a:lnTo>
                    <a:lnTo>
                      <a:pt x="1315" y="3726"/>
                    </a:lnTo>
                    <a:lnTo>
                      <a:pt x="1416" y="3714"/>
                    </a:lnTo>
                    <a:lnTo>
                      <a:pt x="1508" y="3704"/>
                    </a:lnTo>
                    <a:lnTo>
                      <a:pt x="1552" y="3698"/>
                    </a:lnTo>
                    <a:lnTo>
                      <a:pt x="1595" y="3691"/>
                    </a:lnTo>
                    <a:lnTo>
                      <a:pt x="1638" y="3683"/>
                    </a:lnTo>
                    <a:lnTo>
                      <a:pt x="1680" y="3672"/>
                    </a:lnTo>
                    <a:lnTo>
                      <a:pt x="1703" y="3666"/>
                    </a:lnTo>
                    <a:lnTo>
                      <a:pt x="1725" y="3659"/>
                    </a:lnTo>
                    <a:lnTo>
                      <a:pt x="1747" y="3651"/>
                    </a:lnTo>
                    <a:lnTo>
                      <a:pt x="1770" y="3643"/>
                    </a:lnTo>
                    <a:lnTo>
                      <a:pt x="1793" y="3632"/>
                    </a:lnTo>
                    <a:lnTo>
                      <a:pt x="1817" y="3622"/>
                    </a:lnTo>
                    <a:lnTo>
                      <a:pt x="1841" y="3611"/>
                    </a:lnTo>
                    <a:lnTo>
                      <a:pt x="1867" y="3599"/>
                    </a:lnTo>
                    <a:lnTo>
                      <a:pt x="1892" y="3586"/>
                    </a:lnTo>
                    <a:lnTo>
                      <a:pt x="1918" y="3571"/>
                    </a:lnTo>
                    <a:lnTo>
                      <a:pt x="1946" y="3555"/>
                    </a:lnTo>
                    <a:lnTo>
                      <a:pt x="1975" y="3538"/>
                    </a:lnTo>
                    <a:lnTo>
                      <a:pt x="2035" y="3500"/>
                    </a:lnTo>
                    <a:lnTo>
                      <a:pt x="2099" y="3456"/>
                    </a:lnTo>
                    <a:lnTo>
                      <a:pt x="2130" y="3433"/>
                    </a:lnTo>
                    <a:lnTo>
                      <a:pt x="2160" y="3406"/>
                    </a:lnTo>
                    <a:lnTo>
                      <a:pt x="2191" y="3377"/>
                    </a:lnTo>
                    <a:lnTo>
                      <a:pt x="2219" y="3345"/>
                    </a:lnTo>
                    <a:lnTo>
                      <a:pt x="2248" y="3311"/>
                    </a:lnTo>
                    <a:lnTo>
                      <a:pt x="2276" y="3275"/>
                    </a:lnTo>
                    <a:lnTo>
                      <a:pt x="2302" y="3238"/>
                    </a:lnTo>
                    <a:lnTo>
                      <a:pt x="2329" y="3198"/>
                    </a:lnTo>
                    <a:lnTo>
                      <a:pt x="2354" y="3157"/>
                    </a:lnTo>
                    <a:lnTo>
                      <a:pt x="2378" y="3114"/>
                    </a:lnTo>
                    <a:lnTo>
                      <a:pt x="2401" y="3070"/>
                    </a:lnTo>
                    <a:lnTo>
                      <a:pt x="2424" y="3026"/>
                    </a:lnTo>
                    <a:lnTo>
                      <a:pt x="2446" y="2981"/>
                    </a:lnTo>
                    <a:lnTo>
                      <a:pt x="2466" y="2936"/>
                    </a:lnTo>
                    <a:lnTo>
                      <a:pt x="2487" y="2889"/>
                    </a:lnTo>
                    <a:lnTo>
                      <a:pt x="2506" y="2843"/>
                    </a:lnTo>
                    <a:lnTo>
                      <a:pt x="2524" y="2797"/>
                    </a:lnTo>
                    <a:lnTo>
                      <a:pt x="2541" y="2750"/>
                    </a:lnTo>
                    <a:lnTo>
                      <a:pt x="2557" y="2706"/>
                    </a:lnTo>
                    <a:lnTo>
                      <a:pt x="2573" y="2660"/>
                    </a:lnTo>
                    <a:lnTo>
                      <a:pt x="2587" y="2617"/>
                    </a:lnTo>
                    <a:lnTo>
                      <a:pt x="2600" y="2573"/>
                    </a:lnTo>
                    <a:lnTo>
                      <a:pt x="2612" y="2532"/>
                    </a:lnTo>
                    <a:lnTo>
                      <a:pt x="2623" y="2491"/>
                    </a:lnTo>
                    <a:lnTo>
                      <a:pt x="2633" y="2453"/>
                    </a:lnTo>
                    <a:lnTo>
                      <a:pt x="2641" y="2415"/>
                    </a:lnTo>
                    <a:lnTo>
                      <a:pt x="2650" y="2381"/>
                    </a:lnTo>
                    <a:lnTo>
                      <a:pt x="2657" y="2347"/>
                    </a:lnTo>
                    <a:lnTo>
                      <a:pt x="2662" y="2317"/>
                    </a:lnTo>
                    <a:lnTo>
                      <a:pt x="2667" y="2290"/>
                    </a:lnTo>
                    <a:lnTo>
                      <a:pt x="2670" y="2264"/>
                    </a:lnTo>
                    <a:lnTo>
                      <a:pt x="2672" y="2242"/>
                    </a:lnTo>
                    <a:lnTo>
                      <a:pt x="2679" y="2146"/>
                    </a:lnTo>
                    <a:lnTo>
                      <a:pt x="2687" y="2029"/>
                    </a:lnTo>
                    <a:lnTo>
                      <a:pt x="2695" y="1901"/>
                    </a:lnTo>
                    <a:lnTo>
                      <a:pt x="2704" y="1772"/>
                    </a:lnTo>
                    <a:lnTo>
                      <a:pt x="2711" y="1655"/>
                    </a:lnTo>
                    <a:lnTo>
                      <a:pt x="2717" y="1558"/>
                    </a:lnTo>
                    <a:lnTo>
                      <a:pt x="2721" y="1491"/>
                    </a:lnTo>
                    <a:lnTo>
                      <a:pt x="2722" y="1467"/>
                    </a:lnTo>
                    <a:lnTo>
                      <a:pt x="2722" y="1423"/>
                    </a:lnTo>
                    <a:lnTo>
                      <a:pt x="2721" y="1375"/>
                    </a:lnTo>
                    <a:lnTo>
                      <a:pt x="2719" y="1326"/>
                    </a:lnTo>
                    <a:lnTo>
                      <a:pt x="2716" y="1273"/>
                    </a:lnTo>
                    <a:lnTo>
                      <a:pt x="2712" y="1218"/>
                    </a:lnTo>
                    <a:lnTo>
                      <a:pt x="2707" y="1163"/>
                    </a:lnTo>
                    <a:lnTo>
                      <a:pt x="2700" y="1105"/>
                    </a:lnTo>
                    <a:lnTo>
                      <a:pt x="2691" y="1045"/>
                    </a:lnTo>
                    <a:lnTo>
                      <a:pt x="2680" y="986"/>
                    </a:lnTo>
                    <a:lnTo>
                      <a:pt x="2667" y="925"/>
                    </a:lnTo>
                    <a:lnTo>
                      <a:pt x="2652" y="864"/>
                    </a:lnTo>
                    <a:lnTo>
                      <a:pt x="2633" y="803"/>
                    </a:lnTo>
                    <a:lnTo>
                      <a:pt x="2613" y="742"/>
                    </a:lnTo>
                    <a:lnTo>
                      <a:pt x="2590" y="682"/>
                    </a:lnTo>
                    <a:lnTo>
                      <a:pt x="2562" y="622"/>
                    </a:lnTo>
                    <a:lnTo>
                      <a:pt x="2533" y="563"/>
                    </a:lnTo>
                    <a:lnTo>
                      <a:pt x="2500" y="506"/>
                    </a:lnTo>
                    <a:lnTo>
                      <a:pt x="2462" y="450"/>
                    </a:lnTo>
                    <a:lnTo>
                      <a:pt x="2422" y="396"/>
                    </a:lnTo>
                    <a:lnTo>
                      <a:pt x="2377" y="345"/>
                    </a:lnTo>
                    <a:lnTo>
                      <a:pt x="2328" y="295"/>
                    </a:lnTo>
                    <a:lnTo>
                      <a:pt x="2275" y="248"/>
                    </a:lnTo>
                    <a:lnTo>
                      <a:pt x="2216" y="206"/>
                    </a:lnTo>
                    <a:lnTo>
                      <a:pt x="2153" y="165"/>
                    </a:lnTo>
                    <a:lnTo>
                      <a:pt x="2086" y="129"/>
                    </a:lnTo>
                    <a:lnTo>
                      <a:pt x="2014" y="97"/>
                    </a:lnTo>
                    <a:lnTo>
                      <a:pt x="1935" y="68"/>
                    </a:lnTo>
                    <a:lnTo>
                      <a:pt x="1852" y="45"/>
                    </a:lnTo>
                    <a:lnTo>
                      <a:pt x="1762" y="26"/>
                    </a:lnTo>
                    <a:lnTo>
                      <a:pt x="1667" y="12"/>
                    </a:lnTo>
                    <a:lnTo>
                      <a:pt x="1566" y="3"/>
                    </a:lnTo>
                    <a:lnTo>
                      <a:pt x="1459" y="0"/>
                    </a:lnTo>
                    <a:lnTo>
                      <a:pt x="1264" y="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4" name="Freeform 132"/>
              <p:cNvSpPr>
                <a:spLocks/>
              </p:cNvSpPr>
              <p:nvPr/>
            </p:nvSpPr>
            <p:spPr bwMode="auto">
              <a:xfrm>
                <a:off x="1704" y="3249"/>
                <a:ext cx="178" cy="157"/>
              </a:xfrm>
              <a:custGeom>
                <a:avLst/>
                <a:gdLst>
                  <a:gd name="T0" fmla="*/ 0 w 3031"/>
                  <a:gd name="T1" fmla="*/ 0 h 2663"/>
                  <a:gd name="T2" fmla="*/ 0 w 3031"/>
                  <a:gd name="T3" fmla="*/ 0 h 2663"/>
                  <a:gd name="T4" fmla="*/ 0 w 3031"/>
                  <a:gd name="T5" fmla="*/ 0 h 2663"/>
                  <a:gd name="T6" fmla="*/ 0 w 3031"/>
                  <a:gd name="T7" fmla="*/ 0 h 2663"/>
                  <a:gd name="T8" fmla="*/ 0 w 3031"/>
                  <a:gd name="T9" fmla="*/ 0 h 2663"/>
                  <a:gd name="T10" fmla="*/ 0 w 3031"/>
                  <a:gd name="T11" fmla="*/ 0 h 2663"/>
                  <a:gd name="T12" fmla="*/ 0 w 3031"/>
                  <a:gd name="T13" fmla="*/ 0 h 2663"/>
                  <a:gd name="T14" fmla="*/ 0 w 3031"/>
                  <a:gd name="T15" fmla="*/ 0 h 2663"/>
                  <a:gd name="T16" fmla="*/ 0 w 3031"/>
                  <a:gd name="T17" fmla="*/ 0 h 2663"/>
                  <a:gd name="T18" fmla="*/ 0 w 3031"/>
                  <a:gd name="T19" fmla="*/ 0 h 2663"/>
                  <a:gd name="T20" fmla="*/ 0 w 3031"/>
                  <a:gd name="T21" fmla="*/ 0 h 2663"/>
                  <a:gd name="T22" fmla="*/ 0 w 3031"/>
                  <a:gd name="T23" fmla="*/ 0 h 2663"/>
                  <a:gd name="T24" fmla="*/ 0 w 3031"/>
                  <a:gd name="T25" fmla="*/ 0 h 2663"/>
                  <a:gd name="T26" fmla="*/ 0 w 3031"/>
                  <a:gd name="T27" fmla="*/ 0 h 2663"/>
                  <a:gd name="T28" fmla="*/ 0 w 3031"/>
                  <a:gd name="T29" fmla="*/ 0 h 2663"/>
                  <a:gd name="T30" fmla="*/ 0 w 3031"/>
                  <a:gd name="T31" fmla="*/ 0 h 2663"/>
                  <a:gd name="T32" fmla="*/ 0 w 3031"/>
                  <a:gd name="T33" fmla="*/ 0 h 2663"/>
                  <a:gd name="T34" fmla="*/ 0 w 3031"/>
                  <a:gd name="T35" fmla="*/ 0 h 2663"/>
                  <a:gd name="T36" fmla="*/ 0 w 3031"/>
                  <a:gd name="T37" fmla="*/ 0 h 2663"/>
                  <a:gd name="T38" fmla="*/ 0 w 3031"/>
                  <a:gd name="T39" fmla="*/ 0 h 2663"/>
                  <a:gd name="T40" fmla="*/ 0 w 3031"/>
                  <a:gd name="T41" fmla="*/ 0 h 2663"/>
                  <a:gd name="T42" fmla="*/ 0 w 3031"/>
                  <a:gd name="T43" fmla="*/ 0 h 2663"/>
                  <a:gd name="T44" fmla="*/ 0 w 3031"/>
                  <a:gd name="T45" fmla="*/ 0 h 2663"/>
                  <a:gd name="T46" fmla="*/ 0 w 3031"/>
                  <a:gd name="T47" fmla="*/ 0 h 2663"/>
                  <a:gd name="T48" fmla="*/ 0 w 3031"/>
                  <a:gd name="T49" fmla="*/ 0 h 2663"/>
                  <a:gd name="T50" fmla="*/ 0 w 3031"/>
                  <a:gd name="T51" fmla="*/ 0 h 2663"/>
                  <a:gd name="T52" fmla="*/ 0 w 3031"/>
                  <a:gd name="T53" fmla="*/ 0 h 2663"/>
                  <a:gd name="T54" fmla="*/ 0 w 3031"/>
                  <a:gd name="T55" fmla="*/ 0 h 2663"/>
                  <a:gd name="T56" fmla="*/ 0 w 3031"/>
                  <a:gd name="T57" fmla="*/ 0 h 2663"/>
                  <a:gd name="T58" fmla="*/ 0 w 3031"/>
                  <a:gd name="T59" fmla="*/ 0 h 2663"/>
                  <a:gd name="T60" fmla="*/ 0 w 3031"/>
                  <a:gd name="T61" fmla="*/ 0 h 2663"/>
                  <a:gd name="T62" fmla="*/ 0 w 3031"/>
                  <a:gd name="T63" fmla="*/ 0 h 2663"/>
                  <a:gd name="T64" fmla="*/ 0 w 3031"/>
                  <a:gd name="T65" fmla="*/ 0 h 2663"/>
                  <a:gd name="T66" fmla="*/ 0 w 3031"/>
                  <a:gd name="T67" fmla="*/ 0 h 2663"/>
                  <a:gd name="T68" fmla="*/ 0 w 3031"/>
                  <a:gd name="T69" fmla="*/ 0 h 2663"/>
                  <a:gd name="T70" fmla="*/ 0 w 3031"/>
                  <a:gd name="T71" fmla="*/ 0 h 2663"/>
                  <a:gd name="T72" fmla="*/ 0 w 3031"/>
                  <a:gd name="T73" fmla="*/ 0 h 2663"/>
                  <a:gd name="T74" fmla="*/ 0 w 3031"/>
                  <a:gd name="T75" fmla="*/ 0 h 2663"/>
                  <a:gd name="T76" fmla="*/ 0 w 3031"/>
                  <a:gd name="T77" fmla="*/ 0 h 2663"/>
                  <a:gd name="T78" fmla="*/ 0 w 3031"/>
                  <a:gd name="T79" fmla="*/ 0 h 2663"/>
                  <a:gd name="T80" fmla="*/ 0 w 3031"/>
                  <a:gd name="T81" fmla="*/ 0 h 2663"/>
                  <a:gd name="T82" fmla="*/ 0 w 3031"/>
                  <a:gd name="T83" fmla="*/ 0 h 2663"/>
                  <a:gd name="T84" fmla="*/ 0 w 3031"/>
                  <a:gd name="T85" fmla="*/ 0 h 2663"/>
                  <a:gd name="T86" fmla="*/ 0 w 3031"/>
                  <a:gd name="T87" fmla="*/ 0 h 2663"/>
                  <a:gd name="T88" fmla="*/ 0 w 3031"/>
                  <a:gd name="T89" fmla="*/ 0 h 2663"/>
                  <a:gd name="T90" fmla="*/ 0 w 3031"/>
                  <a:gd name="T91" fmla="*/ 0 h 2663"/>
                  <a:gd name="T92" fmla="*/ 0 w 3031"/>
                  <a:gd name="T93" fmla="*/ 0 h 2663"/>
                  <a:gd name="T94" fmla="*/ 0 w 3031"/>
                  <a:gd name="T95" fmla="*/ 0 h 2663"/>
                  <a:gd name="T96" fmla="*/ 0 w 3031"/>
                  <a:gd name="T97" fmla="*/ 0 h 2663"/>
                  <a:gd name="T98" fmla="*/ 0 w 3031"/>
                  <a:gd name="T99" fmla="*/ 0 h 2663"/>
                  <a:gd name="T100" fmla="*/ 0 w 3031"/>
                  <a:gd name="T101" fmla="*/ 0 h 2663"/>
                  <a:gd name="T102" fmla="*/ 0 w 3031"/>
                  <a:gd name="T103" fmla="*/ 0 h 2663"/>
                  <a:gd name="T104" fmla="*/ 0 w 3031"/>
                  <a:gd name="T105" fmla="*/ 0 h 2663"/>
                  <a:gd name="T106" fmla="*/ 0 w 3031"/>
                  <a:gd name="T107" fmla="*/ 0 h 2663"/>
                  <a:gd name="T108" fmla="*/ 0 w 3031"/>
                  <a:gd name="T109" fmla="*/ 0 h 2663"/>
                  <a:gd name="T110" fmla="*/ 0 w 3031"/>
                  <a:gd name="T111" fmla="*/ 0 h 2663"/>
                  <a:gd name="T112" fmla="*/ 0 w 3031"/>
                  <a:gd name="T113" fmla="*/ 0 h 2663"/>
                  <a:gd name="T114" fmla="*/ 0 w 3031"/>
                  <a:gd name="T115" fmla="*/ 0 h 266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031"/>
                  <a:gd name="T175" fmla="*/ 0 h 2663"/>
                  <a:gd name="T176" fmla="*/ 3031 w 3031"/>
                  <a:gd name="T177" fmla="*/ 2663 h 266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031" h="2663">
                    <a:moveTo>
                      <a:pt x="2107" y="860"/>
                    </a:moveTo>
                    <a:lnTo>
                      <a:pt x="2098" y="870"/>
                    </a:lnTo>
                    <a:lnTo>
                      <a:pt x="2073" y="897"/>
                    </a:lnTo>
                    <a:lnTo>
                      <a:pt x="2034" y="940"/>
                    </a:lnTo>
                    <a:lnTo>
                      <a:pt x="1982" y="995"/>
                    </a:lnTo>
                    <a:lnTo>
                      <a:pt x="1920" y="1059"/>
                    </a:lnTo>
                    <a:lnTo>
                      <a:pt x="1852" y="1130"/>
                    </a:lnTo>
                    <a:lnTo>
                      <a:pt x="1778" y="1205"/>
                    </a:lnTo>
                    <a:lnTo>
                      <a:pt x="1703" y="1281"/>
                    </a:lnTo>
                    <a:lnTo>
                      <a:pt x="1666" y="1320"/>
                    </a:lnTo>
                    <a:lnTo>
                      <a:pt x="1630" y="1357"/>
                    </a:lnTo>
                    <a:lnTo>
                      <a:pt x="1596" y="1396"/>
                    </a:lnTo>
                    <a:lnTo>
                      <a:pt x="1564" y="1432"/>
                    </a:lnTo>
                    <a:lnTo>
                      <a:pt x="1532" y="1467"/>
                    </a:lnTo>
                    <a:lnTo>
                      <a:pt x="1502" y="1501"/>
                    </a:lnTo>
                    <a:lnTo>
                      <a:pt x="1472" y="1532"/>
                    </a:lnTo>
                    <a:lnTo>
                      <a:pt x="1444" y="1562"/>
                    </a:lnTo>
                    <a:lnTo>
                      <a:pt x="1417" y="1588"/>
                    </a:lnTo>
                    <a:lnTo>
                      <a:pt x="1390" y="1610"/>
                    </a:lnTo>
                    <a:lnTo>
                      <a:pt x="1377" y="1620"/>
                    </a:lnTo>
                    <a:lnTo>
                      <a:pt x="1365" y="1629"/>
                    </a:lnTo>
                    <a:lnTo>
                      <a:pt x="1353" y="1638"/>
                    </a:lnTo>
                    <a:lnTo>
                      <a:pt x="1341" y="1644"/>
                    </a:lnTo>
                    <a:lnTo>
                      <a:pt x="1329" y="1650"/>
                    </a:lnTo>
                    <a:lnTo>
                      <a:pt x="1317" y="1654"/>
                    </a:lnTo>
                    <a:lnTo>
                      <a:pt x="1304" y="1658"/>
                    </a:lnTo>
                    <a:lnTo>
                      <a:pt x="1293" y="1659"/>
                    </a:lnTo>
                    <a:lnTo>
                      <a:pt x="1282" y="1660"/>
                    </a:lnTo>
                    <a:lnTo>
                      <a:pt x="1270" y="1659"/>
                    </a:lnTo>
                    <a:lnTo>
                      <a:pt x="1259" y="1656"/>
                    </a:lnTo>
                    <a:lnTo>
                      <a:pt x="1248" y="1652"/>
                    </a:lnTo>
                    <a:lnTo>
                      <a:pt x="1250" y="1648"/>
                    </a:lnTo>
                    <a:lnTo>
                      <a:pt x="1254" y="1634"/>
                    </a:lnTo>
                    <a:lnTo>
                      <a:pt x="1261" y="1609"/>
                    </a:lnTo>
                    <a:lnTo>
                      <a:pt x="1269" y="1577"/>
                    </a:lnTo>
                    <a:lnTo>
                      <a:pt x="1279" y="1533"/>
                    </a:lnTo>
                    <a:lnTo>
                      <a:pt x="1291" y="1482"/>
                    </a:lnTo>
                    <a:lnTo>
                      <a:pt x="1303" y="1420"/>
                    </a:lnTo>
                    <a:lnTo>
                      <a:pt x="1315" y="1349"/>
                    </a:lnTo>
                    <a:lnTo>
                      <a:pt x="1328" y="1275"/>
                    </a:lnTo>
                    <a:lnTo>
                      <a:pt x="1338" y="1208"/>
                    </a:lnTo>
                    <a:lnTo>
                      <a:pt x="1346" y="1147"/>
                    </a:lnTo>
                    <a:lnTo>
                      <a:pt x="1353" y="1096"/>
                    </a:lnTo>
                    <a:lnTo>
                      <a:pt x="1359" y="1053"/>
                    </a:lnTo>
                    <a:lnTo>
                      <a:pt x="1363" y="1022"/>
                    </a:lnTo>
                    <a:lnTo>
                      <a:pt x="1365" y="1002"/>
                    </a:lnTo>
                    <a:lnTo>
                      <a:pt x="1366" y="995"/>
                    </a:lnTo>
                    <a:lnTo>
                      <a:pt x="1353" y="1011"/>
                    </a:lnTo>
                    <a:lnTo>
                      <a:pt x="1319" y="1056"/>
                    </a:lnTo>
                    <a:lnTo>
                      <a:pt x="1266" y="1123"/>
                    </a:lnTo>
                    <a:lnTo>
                      <a:pt x="1200" y="1205"/>
                    </a:lnTo>
                    <a:lnTo>
                      <a:pt x="1125" y="1297"/>
                    </a:lnTo>
                    <a:lnTo>
                      <a:pt x="1046" y="1394"/>
                    </a:lnTo>
                    <a:lnTo>
                      <a:pt x="1007" y="1440"/>
                    </a:lnTo>
                    <a:lnTo>
                      <a:pt x="967" y="1486"/>
                    </a:lnTo>
                    <a:lnTo>
                      <a:pt x="930" y="1528"/>
                    </a:lnTo>
                    <a:lnTo>
                      <a:pt x="894" y="1568"/>
                    </a:lnTo>
                    <a:lnTo>
                      <a:pt x="828" y="1640"/>
                    </a:lnTo>
                    <a:lnTo>
                      <a:pt x="770" y="1700"/>
                    </a:lnTo>
                    <a:lnTo>
                      <a:pt x="742" y="1728"/>
                    </a:lnTo>
                    <a:lnTo>
                      <a:pt x="717" y="1752"/>
                    </a:lnTo>
                    <a:lnTo>
                      <a:pt x="694" y="1774"/>
                    </a:lnTo>
                    <a:lnTo>
                      <a:pt x="670" y="1794"/>
                    </a:lnTo>
                    <a:lnTo>
                      <a:pt x="649" y="1811"/>
                    </a:lnTo>
                    <a:lnTo>
                      <a:pt x="629" y="1825"/>
                    </a:lnTo>
                    <a:lnTo>
                      <a:pt x="609" y="1836"/>
                    </a:lnTo>
                    <a:lnTo>
                      <a:pt x="590" y="1845"/>
                    </a:lnTo>
                    <a:lnTo>
                      <a:pt x="581" y="1849"/>
                    </a:lnTo>
                    <a:lnTo>
                      <a:pt x="573" y="1851"/>
                    </a:lnTo>
                    <a:lnTo>
                      <a:pt x="564" y="1854"/>
                    </a:lnTo>
                    <a:lnTo>
                      <a:pt x="556" y="1855"/>
                    </a:lnTo>
                    <a:lnTo>
                      <a:pt x="547" y="1856"/>
                    </a:lnTo>
                    <a:lnTo>
                      <a:pt x="539" y="1856"/>
                    </a:lnTo>
                    <a:lnTo>
                      <a:pt x="531" y="1856"/>
                    </a:lnTo>
                    <a:lnTo>
                      <a:pt x="524" y="1854"/>
                    </a:lnTo>
                    <a:lnTo>
                      <a:pt x="516" y="1851"/>
                    </a:lnTo>
                    <a:lnTo>
                      <a:pt x="511" y="1846"/>
                    </a:lnTo>
                    <a:lnTo>
                      <a:pt x="507" y="1837"/>
                    </a:lnTo>
                    <a:lnTo>
                      <a:pt x="506" y="1827"/>
                    </a:lnTo>
                    <a:lnTo>
                      <a:pt x="506" y="1814"/>
                    </a:lnTo>
                    <a:lnTo>
                      <a:pt x="507" y="1799"/>
                    </a:lnTo>
                    <a:lnTo>
                      <a:pt x="510" y="1781"/>
                    </a:lnTo>
                    <a:lnTo>
                      <a:pt x="513" y="1763"/>
                    </a:lnTo>
                    <a:lnTo>
                      <a:pt x="525" y="1722"/>
                    </a:lnTo>
                    <a:lnTo>
                      <a:pt x="540" y="1676"/>
                    </a:lnTo>
                    <a:lnTo>
                      <a:pt x="557" y="1628"/>
                    </a:lnTo>
                    <a:lnTo>
                      <a:pt x="576" y="1579"/>
                    </a:lnTo>
                    <a:lnTo>
                      <a:pt x="595" y="1529"/>
                    </a:lnTo>
                    <a:lnTo>
                      <a:pt x="616" y="1482"/>
                    </a:lnTo>
                    <a:lnTo>
                      <a:pt x="636" y="1437"/>
                    </a:lnTo>
                    <a:lnTo>
                      <a:pt x="653" y="1397"/>
                    </a:lnTo>
                    <a:lnTo>
                      <a:pt x="681" y="1338"/>
                    </a:lnTo>
                    <a:lnTo>
                      <a:pt x="692" y="1316"/>
                    </a:lnTo>
                    <a:lnTo>
                      <a:pt x="677" y="1332"/>
                    </a:lnTo>
                    <a:lnTo>
                      <a:pt x="641" y="1377"/>
                    </a:lnTo>
                    <a:lnTo>
                      <a:pt x="586" y="1445"/>
                    </a:lnTo>
                    <a:lnTo>
                      <a:pt x="524" y="1526"/>
                    </a:lnTo>
                    <a:lnTo>
                      <a:pt x="457" y="1613"/>
                    </a:lnTo>
                    <a:lnTo>
                      <a:pt x="393" y="1699"/>
                    </a:lnTo>
                    <a:lnTo>
                      <a:pt x="365" y="1740"/>
                    </a:lnTo>
                    <a:lnTo>
                      <a:pt x="340" y="1776"/>
                    </a:lnTo>
                    <a:lnTo>
                      <a:pt x="319" y="1810"/>
                    </a:lnTo>
                    <a:lnTo>
                      <a:pt x="304" y="1838"/>
                    </a:lnTo>
                    <a:lnTo>
                      <a:pt x="292" y="1865"/>
                    </a:lnTo>
                    <a:lnTo>
                      <a:pt x="281" y="1896"/>
                    </a:lnTo>
                    <a:lnTo>
                      <a:pt x="269" y="1930"/>
                    </a:lnTo>
                    <a:lnTo>
                      <a:pt x="259" y="1966"/>
                    </a:lnTo>
                    <a:lnTo>
                      <a:pt x="250" y="2003"/>
                    </a:lnTo>
                    <a:lnTo>
                      <a:pt x="242" y="2041"/>
                    </a:lnTo>
                    <a:lnTo>
                      <a:pt x="235" y="2079"/>
                    </a:lnTo>
                    <a:lnTo>
                      <a:pt x="228" y="2116"/>
                    </a:lnTo>
                    <a:lnTo>
                      <a:pt x="217" y="2184"/>
                    </a:lnTo>
                    <a:lnTo>
                      <a:pt x="209" y="2241"/>
                    </a:lnTo>
                    <a:lnTo>
                      <a:pt x="205" y="2279"/>
                    </a:lnTo>
                    <a:lnTo>
                      <a:pt x="203" y="2293"/>
                    </a:lnTo>
                    <a:lnTo>
                      <a:pt x="237" y="2663"/>
                    </a:lnTo>
                    <a:lnTo>
                      <a:pt x="101" y="2326"/>
                    </a:lnTo>
                    <a:lnTo>
                      <a:pt x="99" y="2316"/>
                    </a:lnTo>
                    <a:lnTo>
                      <a:pt x="94" y="2286"/>
                    </a:lnTo>
                    <a:lnTo>
                      <a:pt x="86" y="2236"/>
                    </a:lnTo>
                    <a:lnTo>
                      <a:pt x="76" y="2166"/>
                    </a:lnTo>
                    <a:lnTo>
                      <a:pt x="72" y="2125"/>
                    </a:lnTo>
                    <a:lnTo>
                      <a:pt x="67" y="2078"/>
                    </a:lnTo>
                    <a:lnTo>
                      <a:pt x="63" y="2026"/>
                    </a:lnTo>
                    <a:lnTo>
                      <a:pt x="59" y="1971"/>
                    </a:lnTo>
                    <a:lnTo>
                      <a:pt x="56" y="1911"/>
                    </a:lnTo>
                    <a:lnTo>
                      <a:pt x="54" y="1846"/>
                    </a:lnTo>
                    <a:lnTo>
                      <a:pt x="52" y="1776"/>
                    </a:lnTo>
                    <a:lnTo>
                      <a:pt x="51" y="1702"/>
                    </a:lnTo>
                    <a:lnTo>
                      <a:pt x="52" y="1665"/>
                    </a:lnTo>
                    <a:lnTo>
                      <a:pt x="54" y="1628"/>
                    </a:lnTo>
                    <a:lnTo>
                      <a:pt x="57" y="1593"/>
                    </a:lnTo>
                    <a:lnTo>
                      <a:pt x="62" y="1559"/>
                    </a:lnTo>
                    <a:lnTo>
                      <a:pt x="67" y="1525"/>
                    </a:lnTo>
                    <a:lnTo>
                      <a:pt x="74" y="1493"/>
                    </a:lnTo>
                    <a:lnTo>
                      <a:pt x="81" y="1461"/>
                    </a:lnTo>
                    <a:lnTo>
                      <a:pt x="90" y="1430"/>
                    </a:lnTo>
                    <a:lnTo>
                      <a:pt x="98" y="1401"/>
                    </a:lnTo>
                    <a:lnTo>
                      <a:pt x="108" y="1372"/>
                    </a:lnTo>
                    <a:lnTo>
                      <a:pt x="118" y="1345"/>
                    </a:lnTo>
                    <a:lnTo>
                      <a:pt x="130" y="1319"/>
                    </a:lnTo>
                    <a:lnTo>
                      <a:pt x="140" y="1293"/>
                    </a:lnTo>
                    <a:lnTo>
                      <a:pt x="152" y="1270"/>
                    </a:lnTo>
                    <a:lnTo>
                      <a:pt x="163" y="1247"/>
                    </a:lnTo>
                    <a:lnTo>
                      <a:pt x="174" y="1225"/>
                    </a:lnTo>
                    <a:lnTo>
                      <a:pt x="197" y="1186"/>
                    </a:lnTo>
                    <a:lnTo>
                      <a:pt x="220" y="1151"/>
                    </a:lnTo>
                    <a:lnTo>
                      <a:pt x="241" y="1121"/>
                    </a:lnTo>
                    <a:lnTo>
                      <a:pt x="259" y="1096"/>
                    </a:lnTo>
                    <a:lnTo>
                      <a:pt x="288" y="1062"/>
                    </a:lnTo>
                    <a:lnTo>
                      <a:pt x="299" y="1051"/>
                    </a:lnTo>
                    <a:lnTo>
                      <a:pt x="286" y="1058"/>
                    </a:lnTo>
                    <a:lnTo>
                      <a:pt x="252" y="1079"/>
                    </a:lnTo>
                    <a:lnTo>
                      <a:pt x="205" y="1105"/>
                    </a:lnTo>
                    <a:lnTo>
                      <a:pt x="150" y="1134"/>
                    </a:lnTo>
                    <a:lnTo>
                      <a:pt x="122" y="1149"/>
                    </a:lnTo>
                    <a:lnTo>
                      <a:pt x="94" y="1162"/>
                    </a:lnTo>
                    <a:lnTo>
                      <a:pt x="70" y="1173"/>
                    </a:lnTo>
                    <a:lnTo>
                      <a:pt x="47" y="1181"/>
                    </a:lnTo>
                    <a:lnTo>
                      <a:pt x="36" y="1185"/>
                    </a:lnTo>
                    <a:lnTo>
                      <a:pt x="28" y="1187"/>
                    </a:lnTo>
                    <a:lnTo>
                      <a:pt x="20" y="1189"/>
                    </a:lnTo>
                    <a:lnTo>
                      <a:pt x="13" y="1189"/>
                    </a:lnTo>
                    <a:lnTo>
                      <a:pt x="8" y="1189"/>
                    </a:lnTo>
                    <a:lnTo>
                      <a:pt x="4" y="1187"/>
                    </a:lnTo>
                    <a:lnTo>
                      <a:pt x="1" y="1184"/>
                    </a:lnTo>
                    <a:lnTo>
                      <a:pt x="0" y="1180"/>
                    </a:lnTo>
                    <a:lnTo>
                      <a:pt x="1" y="1175"/>
                    </a:lnTo>
                    <a:lnTo>
                      <a:pt x="4" y="1167"/>
                    </a:lnTo>
                    <a:lnTo>
                      <a:pt x="7" y="1158"/>
                    </a:lnTo>
                    <a:lnTo>
                      <a:pt x="13" y="1146"/>
                    </a:lnTo>
                    <a:lnTo>
                      <a:pt x="27" y="1120"/>
                    </a:lnTo>
                    <a:lnTo>
                      <a:pt x="48" y="1088"/>
                    </a:lnTo>
                    <a:lnTo>
                      <a:pt x="72" y="1051"/>
                    </a:lnTo>
                    <a:lnTo>
                      <a:pt x="101" y="1011"/>
                    </a:lnTo>
                    <a:lnTo>
                      <a:pt x="133" y="967"/>
                    </a:lnTo>
                    <a:lnTo>
                      <a:pt x="168" y="923"/>
                    </a:lnTo>
                    <a:lnTo>
                      <a:pt x="207" y="876"/>
                    </a:lnTo>
                    <a:lnTo>
                      <a:pt x="246" y="831"/>
                    </a:lnTo>
                    <a:lnTo>
                      <a:pt x="288" y="785"/>
                    </a:lnTo>
                    <a:lnTo>
                      <a:pt x="330" y="741"/>
                    </a:lnTo>
                    <a:lnTo>
                      <a:pt x="351" y="721"/>
                    </a:lnTo>
                    <a:lnTo>
                      <a:pt x="373" y="701"/>
                    </a:lnTo>
                    <a:lnTo>
                      <a:pt x="395" y="682"/>
                    </a:lnTo>
                    <a:lnTo>
                      <a:pt x="416" y="663"/>
                    </a:lnTo>
                    <a:lnTo>
                      <a:pt x="437" y="646"/>
                    </a:lnTo>
                    <a:lnTo>
                      <a:pt x="459" y="630"/>
                    </a:lnTo>
                    <a:lnTo>
                      <a:pt x="480" y="615"/>
                    </a:lnTo>
                    <a:lnTo>
                      <a:pt x="500" y="602"/>
                    </a:lnTo>
                    <a:lnTo>
                      <a:pt x="530" y="585"/>
                    </a:lnTo>
                    <a:lnTo>
                      <a:pt x="558" y="568"/>
                    </a:lnTo>
                    <a:lnTo>
                      <a:pt x="584" y="553"/>
                    </a:lnTo>
                    <a:lnTo>
                      <a:pt x="611" y="540"/>
                    </a:lnTo>
                    <a:lnTo>
                      <a:pt x="636" y="527"/>
                    </a:lnTo>
                    <a:lnTo>
                      <a:pt x="660" y="516"/>
                    </a:lnTo>
                    <a:lnTo>
                      <a:pt x="684" y="506"/>
                    </a:lnTo>
                    <a:lnTo>
                      <a:pt x="706" y="496"/>
                    </a:lnTo>
                    <a:lnTo>
                      <a:pt x="747" y="481"/>
                    </a:lnTo>
                    <a:lnTo>
                      <a:pt x="785" y="470"/>
                    </a:lnTo>
                    <a:lnTo>
                      <a:pt x="819" y="462"/>
                    </a:lnTo>
                    <a:lnTo>
                      <a:pt x="850" y="456"/>
                    </a:lnTo>
                    <a:lnTo>
                      <a:pt x="876" y="452"/>
                    </a:lnTo>
                    <a:lnTo>
                      <a:pt x="898" y="451"/>
                    </a:lnTo>
                    <a:lnTo>
                      <a:pt x="919" y="450"/>
                    </a:lnTo>
                    <a:lnTo>
                      <a:pt x="934" y="451"/>
                    </a:lnTo>
                    <a:lnTo>
                      <a:pt x="955" y="454"/>
                    </a:lnTo>
                    <a:lnTo>
                      <a:pt x="961" y="455"/>
                    </a:lnTo>
                    <a:lnTo>
                      <a:pt x="950" y="450"/>
                    </a:lnTo>
                    <a:lnTo>
                      <a:pt x="921" y="437"/>
                    </a:lnTo>
                    <a:lnTo>
                      <a:pt x="880" y="416"/>
                    </a:lnTo>
                    <a:lnTo>
                      <a:pt x="835" y="392"/>
                    </a:lnTo>
                    <a:lnTo>
                      <a:pt x="813" y="379"/>
                    </a:lnTo>
                    <a:lnTo>
                      <a:pt x="794" y="367"/>
                    </a:lnTo>
                    <a:lnTo>
                      <a:pt x="776" y="354"/>
                    </a:lnTo>
                    <a:lnTo>
                      <a:pt x="763" y="341"/>
                    </a:lnTo>
                    <a:lnTo>
                      <a:pt x="756" y="335"/>
                    </a:lnTo>
                    <a:lnTo>
                      <a:pt x="752" y="330"/>
                    </a:lnTo>
                    <a:lnTo>
                      <a:pt x="749" y="325"/>
                    </a:lnTo>
                    <a:lnTo>
                      <a:pt x="748" y="320"/>
                    </a:lnTo>
                    <a:lnTo>
                      <a:pt x="748" y="315"/>
                    </a:lnTo>
                    <a:lnTo>
                      <a:pt x="750" y="311"/>
                    </a:lnTo>
                    <a:lnTo>
                      <a:pt x="753" y="307"/>
                    </a:lnTo>
                    <a:lnTo>
                      <a:pt x="760" y="304"/>
                    </a:lnTo>
                    <a:lnTo>
                      <a:pt x="810" y="278"/>
                    </a:lnTo>
                    <a:lnTo>
                      <a:pt x="867" y="250"/>
                    </a:lnTo>
                    <a:lnTo>
                      <a:pt x="897" y="237"/>
                    </a:lnTo>
                    <a:lnTo>
                      <a:pt x="930" y="225"/>
                    </a:lnTo>
                    <a:lnTo>
                      <a:pt x="965" y="213"/>
                    </a:lnTo>
                    <a:lnTo>
                      <a:pt x="1002" y="202"/>
                    </a:lnTo>
                    <a:lnTo>
                      <a:pt x="1041" y="192"/>
                    </a:lnTo>
                    <a:lnTo>
                      <a:pt x="1083" y="184"/>
                    </a:lnTo>
                    <a:lnTo>
                      <a:pt x="1105" y="180"/>
                    </a:lnTo>
                    <a:lnTo>
                      <a:pt x="1128" y="177"/>
                    </a:lnTo>
                    <a:lnTo>
                      <a:pt x="1151" y="175"/>
                    </a:lnTo>
                    <a:lnTo>
                      <a:pt x="1176" y="173"/>
                    </a:lnTo>
                    <a:lnTo>
                      <a:pt x="1201" y="172"/>
                    </a:lnTo>
                    <a:lnTo>
                      <a:pt x="1226" y="172"/>
                    </a:lnTo>
                    <a:lnTo>
                      <a:pt x="1253" y="172"/>
                    </a:lnTo>
                    <a:lnTo>
                      <a:pt x="1281" y="173"/>
                    </a:lnTo>
                    <a:lnTo>
                      <a:pt x="1309" y="175"/>
                    </a:lnTo>
                    <a:lnTo>
                      <a:pt x="1339" y="178"/>
                    </a:lnTo>
                    <a:lnTo>
                      <a:pt x="1368" y="182"/>
                    </a:lnTo>
                    <a:lnTo>
                      <a:pt x="1400" y="186"/>
                    </a:lnTo>
                    <a:lnTo>
                      <a:pt x="1431" y="191"/>
                    </a:lnTo>
                    <a:lnTo>
                      <a:pt x="1460" y="197"/>
                    </a:lnTo>
                    <a:lnTo>
                      <a:pt x="1488" y="203"/>
                    </a:lnTo>
                    <a:lnTo>
                      <a:pt x="1514" y="209"/>
                    </a:lnTo>
                    <a:lnTo>
                      <a:pt x="1539" y="216"/>
                    </a:lnTo>
                    <a:lnTo>
                      <a:pt x="1563" y="223"/>
                    </a:lnTo>
                    <a:lnTo>
                      <a:pt x="1585" y="231"/>
                    </a:lnTo>
                    <a:lnTo>
                      <a:pt x="1605" y="238"/>
                    </a:lnTo>
                    <a:lnTo>
                      <a:pt x="1624" y="246"/>
                    </a:lnTo>
                    <a:lnTo>
                      <a:pt x="1643" y="255"/>
                    </a:lnTo>
                    <a:lnTo>
                      <a:pt x="1660" y="264"/>
                    </a:lnTo>
                    <a:lnTo>
                      <a:pt x="1676" y="272"/>
                    </a:lnTo>
                    <a:lnTo>
                      <a:pt x="1704" y="289"/>
                    </a:lnTo>
                    <a:lnTo>
                      <a:pt x="1729" y="306"/>
                    </a:lnTo>
                    <a:lnTo>
                      <a:pt x="1749" y="322"/>
                    </a:lnTo>
                    <a:lnTo>
                      <a:pt x="1765" y="337"/>
                    </a:lnTo>
                    <a:lnTo>
                      <a:pt x="1778" y="352"/>
                    </a:lnTo>
                    <a:lnTo>
                      <a:pt x="1788" y="364"/>
                    </a:lnTo>
                    <a:lnTo>
                      <a:pt x="1801" y="381"/>
                    </a:lnTo>
                    <a:lnTo>
                      <a:pt x="1805" y="388"/>
                    </a:lnTo>
                    <a:lnTo>
                      <a:pt x="1805" y="371"/>
                    </a:lnTo>
                    <a:lnTo>
                      <a:pt x="1806" y="327"/>
                    </a:lnTo>
                    <a:lnTo>
                      <a:pt x="1807" y="298"/>
                    </a:lnTo>
                    <a:lnTo>
                      <a:pt x="1809" y="266"/>
                    </a:lnTo>
                    <a:lnTo>
                      <a:pt x="1812" y="230"/>
                    </a:lnTo>
                    <a:lnTo>
                      <a:pt x="1815" y="194"/>
                    </a:lnTo>
                    <a:lnTo>
                      <a:pt x="1820" y="158"/>
                    </a:lnTo>
                    <a:lnTo>
                      <a:pt x="1825" y="123"/>
                    </a:lnTo>
                    <a:lnTo>
                      <a:pt x="1832" y="90"/>
                    </a:lnTo>
                    <a:lnTo>
                      <a:pt x="1840" y="61"/>
                    </a:lnTo>
                    <a:lnTo>
                      <a:pt x="1844" y="48"/>
                    </a:lnTo>
                    <a:lnTo>
                      <a:pt x="1849" y="36"/>
                    </a:lnTo>
                    <a:lnTo>
                      <a:pt x="1855" y="26"/>
                    </a:lnTo>
                    <a:lnTo>
                      <a:pt x="1861" y="16"/>
                    </a:lnTo>
                    <a:lnTo>
                      <a:pt x="1867" y="10"/>
                    </a:lnTo>
                    <a:lnTo>
                      <a:pt x="1873" y="4"/>
                    </a:lnTo>
                    <a:lnTo>
                      <a:pt x="1881" y="1"/>
                    </a:lnTo>
                    <a:lnTo>
                      <a:pt x="1889" y="0"/>
                    </a:lnTo>
                    <a:lnTo>
                      <a:pt x="1897" y="2"/>
                    </a:lnTo>
                    <a:lnTo>
                      <a:pt x="1906" y="6"/>
                    </a:lnTo>
                    <a:lnTo>
                      <a:pt x="1915" y="13"/>
                    </a:lnTo>
                    <a:lnTo>
                      <a:pt x="1924" y="24"/>
                    </a:lnTo>
                    <a:lnTo>
                      <a:pt x="1934" y="36"/>
                    </a:lnTo>
                    <a:lnTo>
                      <a:pt x="1944" y="50"/>
                    </a:lnTo>
                    <a:lnTo>
                      <a:pt x="1956" y="66"/>
                    </a:lnTo>
                    <a:lnTo>
                      <a:pt x="1967" y="84"/>
                    </a:lnTo>
                    <a:lnTo>
                      <a:pt x="1989" y="126"/>
                    </a:lnTo>
                    <a:lnTo>
                      <a:pt x="2011" y="171"/>
                    </a:lnTo>
                    <a:lnTo>
                      <a:pt x="2034" y="220"/>
                    </a:lnTo>
                    <a:lnTo>
                      <a:pt x="2055" y="270"/>
                    </a:lnTo>
                    <a:lnTo>
                      <a:pt x="2095" y="369"/>
                    </a:lnTo>
                    <a:lnTo>
                      <a:pt x="2128" y="456"/>
                    </a:lnTo>
                    <a:lnTo>
                      <a:pt x="2150" y="517"/>
                    </a:lnTo>
                    <a:lnTo>
                      <a:pt x="2158" y="540"/>
                    </a:lnTo>
                    <a:lnTo>
                      <a:pt x="2172" y="535"/>
                    </a:lnTo>
                    <a:lnTo>
                      <a:pt x="2212" y="524"/>
                    </a:lnTo>
                    <a:lnTo>
                      <a:pt x="2239" y="517"/>
                    </a:lnTo>
                    <a:lnTo>
                      <a:pt x="2271" y="510"/>
                    </a:lnTo>
                    <a:lnTo>
                      <a:pt x="2307" y="504"/>
                    </a:lnTo>
                    <a:lnTo>
                      <a:pt x="2346" y="497"/>
                    </a:lnTo>
                    <a:lnTo>
                      <a:pt x="2367" y="495"/>
                    </a:lnTo>
                    <a:lnTo>
                      <a:pt x="2388" y="493"/>
                    </a:lnTo>
                    <a:lnTo>
                      <a:pt x="2409" y="492"/>
                    </a:lnTo>
                    <a:lnTo>
                      <a:pt x="2430" y="492"/>
                    </a:lnTo>
                    <a:lnTo>
                      <a:pt x="2453" y="492"/>
                    </a:lnTo>
                    <a:lnTo>
                      <a:pt x="2476" y="493"/>
                    </a:lnTo>
                    <a:lnTo>
                      <a:pt x="2498" y="494"/>
                    </a:lnTo>
                    <a:lnTo>
                      <a:pt x="2522" y="497"/>
                    </a:lnTo>
                    <a:lnTo>
                      <a:pt x="2544" y="500"/>
                    </a:lnTo>
                    <a:lnTo>
                      <a:pt x="2567" y="505"/>
                    </a:lnTo>
                    <a:lnTo>
                      <a:pt x="2589" y="511"/>
                    </a:lnTo>
                    <a:lnTo>
                      <a:pt x="2612" y="517"/>
                    </a:lnTo>
                    <a:lnTo>
                      <a:pt x="2634" y="525"/>
                    </a:lnTo>
                    <a:lnTo>
                      <a:pt x="2655" y="534"/>
                    </a:lnTo>
                    <a:lnTo>
                      <a:pt x="2678" y="545"/>
                    </a:lnTo>
                    <a:lnTo>
                      <a:pt x="2698" y="556"/>
                    </a:lnTo>
                    <a:lnTo>
                      <a:pt x="2763" y="596"/>
                    </a:lnTo>
                    <a:lnTo>
                      <a:pt x="2816" y="626"/>
                    </a:lnTo>
                    <a:lnTo>
                      <a:pt x="2860" y="650"/>
                    </a:lnTo>
                    <a:lnTo>
                      <a:pt x="2894" y="668"/>
                    </a:lnTo>
                    <a:lnTo>
                      <a:pt x="2921" y="679"/>
                    </a:lnTo>
                    <a:lnTo>
                      <a:pt x="2938" y="687"/>
                    </a:lnTo>
                    <a:lnTo>
                      <a:pt x="2948" y="691"/>
                    </a:lnTo>
                    <a:lnTo>
                      <a:pt x="2951" y="692"/>
                    </a:lnTo>
                    <a:lnTo>
                      <a:pt x="2546" y="657"/>
                    </a:lnTo>
                    <a:lnTo>
                      <a:pt x="2560" y="669"/>
                    </a:lnTo>
                    <a:lnTo>
                      <a:pt x="2599" y="700"/>
                    </a:lnTo>
                    <a:lnTo>
                      <a:pt x="2654" y="747"/>
                    </a:lnTo>
                    <a:lnTo>
                      <a:pt x="2723" y="805"/>
                    </a:lnTo>
                    <a:lnTo>
                      <a:pt x="2761" y="838"/>
                    </a:lnTo>
                    <a:lnTo>
                      <a:pt x="2798" y="872"/>
                    </a:lnTo>
                    <a:lnTo>
                      <a:pt x="2836" y="907"/>
                    </a:lnTo>
                    <a:lnTo>
                      <a:pt x="2873" y="942"/>
                    </a:lnTo>
                    <a:lnTo>
                      <a:pt x="2909" y="977"/>
                    </a:lnTo>
                    <a:lnTo>
                      <a:pt x="2943" y="1013"/>
                    </a:lnTo>
                    <a:lnTo>
                      <a:pt x="2974" y="1046"/>
                    </a:lnTo>
                    <a:lnTo>
                      <a:pt x="3002" y="1079"/>
                    </a:lnTo>
                    <a:lnTo>
                      <a:pt x="3013" y="1094"/>
                    </a:lnTo>
                    <a:lnTo>
                      <a:pt x="3021" y="1106"/>
                    </a:lnTo>
                    <a:lnTo>
                      <a:pt x="3027" y="1116"/>
                    </a:lnTo>
                    <a:lnTo>
                      <a:pt x="3030" y="1124"/>
                    </a:lnTo>
                    <a:lnTo>
                      <a:pt x="3031" y="1130"/>
                    </a:lnTo>
                    <a:lnTo>
                      <a:pt x="3030" y="1134"/>
                    </a:lnTo>
                    <a:lnTo>
                      <a:pt x="3027" y="1136"/>
                    </a:lnTo>
                    <a:lnTo>
                      <a:pt x="3022" y="1137"/>
                    </a:lnTo>
                    <a:lnTo>
                      <a:pt x="3015" y="1136"/>
                    </a:lnTo>
                    <a:lnTo>
                      <a:pt x="3007" y="1134"/>
                    </a:lnTo>
                    <a:lnTo>
                      <a:pt x="2997" y="1131"/>
                    </a:lnTo>
                    <a:lnTo>
                      <a:pt x="2986" y="1126"/>
                    </a:lnTo>
                    <a:lnTo>
                      <a:pt x="2961" y="1115"/>
                    </a:lnTo>
                    <a:lnTo>
                      <a:pt x="2934" y="1100"/>
                    </a:lnTo>
                    <a:lnTo>
                      <a:pt x="2876" y="1066"/>
                    </a:lnTo>
                    <a:lnTo>
                      <a:pt x="2821" y="1032"/>
                    </a:lnTo>
                    <a:lnTo>
                      <a:pt x="2781" y="1006"/>
                    </a:lnTo>
                    <a:lnTo>
                      <a:pt x="2766" y="995"/>
                    </a:lnTo>
                    <a:lnTo>
                      <a:pt x="2771" y="999"/>
                    </a:lnTo>
                    <a:lnTo>
                      <a:pt x="2784" y="1009"/>
                    </a:lnTo>
                    <a:lnTo>
                      <a:pt x="2793" y="1017"/>
                    </a:lnTo>
                    <a:lnTo>
                      <a:pt x="2803" y="1028"/>
                    </a:lnTo>
                    <a:lnTo>
                      <a:pt x="2815" y="1040"/>
                    </a:lnTo>
                    <a:lnTo>
                      <a:pt x="2826" y="1056"/>
                    </a:lnTo>
                    <a:lnTo>
                      <a:pt x="2839" y="1074"/>
                    </a:lnTo>
                    <a:lnTo>
                      <a:pt x="2850" y="1095"/>
                    </a:lnTo>
                    <a:lnTo>
                      <a:pt x="2862" y="1118"/>
                    </a:lnTo>
                    <a:lnTo>
                      <a:pt x="2872" y="1144"/>
                    </a:lnTo>
                    <a:lnTo>
                      <a:pt x="2881" y="1174"/>
                    </a:lnTo>
                    <a:lnTo>
                      <a:pt x="2889" y="1206"/>
                    </a:lnTo>
                    <a:lnTo>
                      <a:pt x="2893" y="1223"/>
                    </a:lnTo>
                    <a:lnTo>
                      <a:pt x="2896" y="1242"/>
                    </a:lnTo>
                    <a:lnTo>
                      <a:pt x="2898" y="1261"/>
                    </a:lnTo>
                    <a:lnTo>
                      <a:pt x="2900" y="1281"/>
                    </a:lnTo>
                    <a:lnTo>
                      <a:pt x="2904" y="1323"/>
                    </a:lnTo>
                    <a:lnTo>
                      <a:pt x="2911" y="1364"/>
                    </a:lnTo>
                    <a:lnTo>
                      <a:pt x="2917" y="1407"/>
                    </a:lnTo>
                    <a:lnTo>
                      <a:pt x="2925" y="1449"/>
                    </a:lnTo>
                    <a:lnTo>
                      <a:pt x="2942" y="1535"/>
                    </a:lnTo>
                    <a:lnTo>
                      <a:pt x="2957" y="1622"/>
                    </a:lnTo>
                    <a:lnTo>
                      <a:pt x="2964" y="1667"/>
                    </a:lnTo>
                    <a:lnTo>
                      <a:pt x="2969" y="1713"/>
                    </a:lnTo>
                    <a:lnTo>
                      <a:pt x="2972" y="1757"/>
                    </a:lnTo>
                    <a:lnTo>
                      <a:pt x="2973" y="1803"/>
                    </a:lnTo>
                    <a:lnTo>
                      <a:pt x="2973" y="1826"/>
                    </a:lnTo>
                    <a:lnTo>
                      <a:pt x="2972" y="1849"/>
                    </a:lnTo>
                    <a:lnTo>
                      <a:pt x="2971" y="1872"/>
                    </a:lnTo>
                    <a:lnTo>
                      <a:pt x="2969" y="1896"/>
                    </a:lnTo>
                    <a:lnTo>
                      <a:pt x="2965" y="1919"/>
                    </a:lnTo>
                    <a:lnTo>
                      <a:pt x="2961" y="1942"/>
                    </a:lnTo>
                    <a:lnTo>
                      <a:pt x="2957" y="1966"/>
                    </a:lnTo>
                    <a:lnTo>
                      <a:pt x="2951" y="1989"/>
                    </a:lnTo>
                    <a:lnTo>
                      <a:pt x="2928" y="2079"/>
                    </a:lnTo>
                    <a:lnTo>
                      <a:pt x="2909" y="2159"/>
                    </a:lnTo>
                    <a:lnTo>
                      <a:pt x="2894" y="2229"/>
                    </a:lnTo>
                    <a:lnTo>
                      <a:pt x="2883" y="2287"/>
                    </a:lnTo>
                    <a:lnTo>
                      <a:pt x="2875" y="2332"/>
                    </a:lnTo>
                    <a:lnTo>
                      <a:pt x="2870" y="2367"/>
                    </a:lnTo>
                    <a:lnTo>
                      <a:pt x="2867" y="2387"/>
                    </a:lnTo>
                    <a:lnTo>
                      <a:pt x="2867" y="2394"/>
                    </a:lnTo>
                    <a:lnTo>
                      <a:pt x="2861" y="2380"/>
                    </a:lnTo>
                    <a:lnTo>
                      <a:pt x="2847" y="2341"/>
                    </a:lnTo>
                    <a:lnTo>
                      <a:pt x="2825" y="2284"/>
                    </a:lnTo>
                    <a:lnTo>
                      <a:pt x="2799" y="2213"/>
                    </a:lnTo>
                    <a:lnTo>
                      <a:pt x="2770" y="2134"/>
                    </a:lnTo>
                    <a:lnTo>
                      <a:pt x="2738" y="2053"/>
                    </a:lnTo>
                    <a:lnTo>
                      <a:pt x="2708" y="1975"/>
                    </a:lnTo>
                    <a:lnTo>
                      <a:pt x="2682" y="1905"/>
                    </a:lnTo>
                    <a:lnTo>
                      <a:pt x="2675" y="1889"/>
                    </a:lnTo>
                    <a:lnTo>
                      <a:pt x="2669" y="1871"/>
                    </a:lnTo>
                    <a:lnTo>
                      <a:pt x="2663" y="1854"/>
                    </a:lnTo>
                    <a:lnTo>
                      <a:pt x="2659" y="1836"/>
                    </a:lnTo>
                    <a:lnTo>
                      <a:pt x="2650" y="1798"/>
                    </a:lnTo>
                    <a:lnTo>
                      <a:pt x="2642" y="1758"/>
                    </a:lnTo>
                    <a:lnTo>
                      <a:pt x="2636" y="1718"/>
                    </a:lnTo>
                    <a:lnTo>
                      <a:pt x="2630" y="1676"/>
                    </a:lnTo>
                    <a:lnTo>
                      <a:pt x="2626" y="1637"/>
                    </a:lnTo>
                    <a:lnTo>
                      <a:pt x="2622" y="1597"/>
                    </a:lnTo>
                    <a:lnTo>
                      <a:pt x="2617" y="1526"/>
                    </a:lnTo>
                    <a:lnTo>
                      <a:pt x="2615" y="1468"/>
                    </a:lnTo>
                    <a:lnTo>
                      <a:pt x="2614" y="1430"/>
                    </a:lnTo>
                    <a:lnTo>
                      <a:pt x="2614" y="1416"/>
                    </a:lnTo>
                    <a:lnTo>
                      <a:pt x="2610" y="1431"/>
                    </a:lnTo>
                    <a:lnTo>
                      <a:pt x="2598" y="1470"/>
                    </a:lnTo>
                    <a:lnTo>
                      <a:pt x="2581" y="1527"/>
                    </a:lnTo>
                    <a:lnTo>
                      <a:pt x="2563" y="1595"/>
                    </a:lnTo>
                    <a:lnTo>
                      <a:pt x="2545" y="1667"/>
                    </a:lnTo>
                    <a:lnTo>
                      <a:pt x="2529" y="1736"/>
                    </a:lnTo>
                    <a:lnTo>
                      <a:pt x="2522" y="1767"/>
                    </a:lnTo>
                    <a:lnTo>
                      <a:pt x="2517" y="1796"/>
                    </a:lnTo>
                    <a:lnTo>
                      <a:pt x="2514" y="1819"/>
                    </a:lnTo>
                    <a:lnTo>
                      <a:pt x="2513" y="1838"/>
                    </a:lnTo>
                    <a:lnTo>
                      <a:pt x="2513" y="1852"/>
                    </a:lnTo>
                    <a:lnTo>
                      <a:pt x="2511" y="1864"/>
                    </a:lnTo>
                    <a:lnTo>
                      <a:pt x="2509" y="1876"/>
                    </a:lnTo>
                    <a:lnTo>
                      <a:pt x="2507" y="1884"/>
                    </a:lnTo>
                    <a:lnTo>
                      <a:pt x="2504" y="1891"/>
                    </a:lnTo>
                    <a:lnTo>
                      <a:pt x="2501" y="1896"/>
                    </a:lnTo>
                    <a:lnTo>
                      <a:pt x="2498" y="1900"/>
                    </a:lnTo>
                    <a:lnTo>
                      <a:pt x="2495" y="1903"/>
                    </a:lnTo>
                    <a:lnTo>
                      <a:pt x="2489" y="1906"/>
                    </a:lnTo>
                    <a:lnTo>
                      <a:pt x="2484" y="1907"/>
                    </a:lnTo>
                    <a:lnTo>
                      <a:pt x="2480" y="1906"/>
                    </a:lnTo>
                    <a:lnTo>
                      <a:pt x="2479" y="1905"/>
                    </a:lnTo>
                    <a:lnTo>
                      <a:pt x="2466" y="1886"/>
                    </a:lnTo>
                    <a:lnTo>
                      <a:pt x="2434" y="1834"/>
                    </a:lnTo>
                    <a:lnTo>
                      <a:pt x="2386" y="1758"/>
                    </a:lnTo>
                    <a:lnTo>
                      <a:pt x="2331" y="1665"/>
                    </a:lnTo>
                    <a:lnTo>
                      <a:pt x="2303" y="1615"/>
                    </a:lnTo>
                    <a:lnTo>
                      <a:pt x="2275" y="1565"/>
                    </a:lnTo>
                    <a:lnTo>
                      <a:pt x="2247" y="1514"/>
                    </a:lnTo>
                    <a:lnTo>
                      <a:pt x="2223" y="1464"/>
                    </a:lnTo>
                    <a:lnTo>
                      <a:pt x="2201" y="1417"/>
                    </a:lnTo>
                    <a:lnTo>
                      <a:pt x="2182" y="1372"/>
                    </a:lnTo>
                    <a:lnTo>
                      <a:pt x="2174" y="1352"/>
                    </a:lnTo>
                    <a:lnTo>
                      <a:pt x="2167" y="1333"/>
                    </a:lnTo>
                    <a:lnTo>
                      <a:pt x="2162" y="1315"/>
                    </a:lnTo>
                    <a:lnTo>
                      <a:pt x="2158" y="1298"/>
                    </a:lnTo>
                    <a:lnTo>
                      <a:pt x="2152" y="1266"/>
                    </a:lnTo>
                    <a:lnTo>
                      <a:pt x="2147" y="1231"/>
                    </a:lnTo>
                    <a:lnTo>
                      <a:pt x="2141" y="1195"/>
                    </a:lnTo>
                    <a:lnTo>
                      <a:pt x="2137" y="1159"/>
                    </a:lnTo>
                    <a:lnTo>
                      <a:pt x="2128" y="1086"/>
                    </a:lnTo>
                    <a:lnTo>
                      <a:pt x="2121" y="1016"/>
                    </a:lnTo>
                    <a:lnTo>
                      <a:pt x="2115" y="954"/>
                    </a:lnTo>
                    <a:lnTo>
                      <a:pt x="2111" y="904"/>
                    </a:lnTo>
                    <a:lnTo>
                      <a:pt x="2108" y="872"/>
                    </a:lnTo>
                    <a:lnTo>
                      <a:pt x="2107" y="86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5" name="Freeform 133"/>
              <p:cNvSpPr>
                <a:spLocks/>
              </p:cNvSpPr>
              <p:nvPr/>
            </p:nvSpPr>
            <p:spPr bwMode="auto">
              <a:xfrm>
                <a:off x="1695" y="3390"/>
                <a:ext cx="32" cy="47"/>
              </a:xfrm>
              <a:custGeom>
                <a:avLst/>
                <a:gdLst>
                  <a:gd name="T0" fmla="*/ 0 w 531"/>
                  <a:gd name="T1" fmla="*/ 0 h 792"/>
                  <a:gd name="T2" fmla="*/ 0 w 531"/>
                  <a:gd name="T3" fmla="*/ 0 h 792"/>
                  <a:gd name="T4" fmla="*/ 0 w 531"/>
                  <a:gd name="T5" fmla="*/ 0 h 792"/>
                  <a:gd name="T6" fmla="*/ 0 w 531"/>
                  <a:gd name="T7" fmla="*/ 0 h 792"/>
                  <a:gd name="T8" fmla="*/ 0 w 531"/>
                  <a:gd name="T9" fmla="*/ 0 h 792"/>
                  <a:gd name="T10" fmla="*/ 0 w 531"/>
                  <a:gd name="T11" fmla="*/ 0 h 792"/>
                  <a:gd name="T12" fmla="*/ 0 w 531"/>
                  <a:gd name="T13" fmla="*/ 0 h 792"/>
                  <a:gd name="T14" fmla="*/ 0 w 531"/>
                  <a:gd name="T15" fmla="*/ 0 h 792"/>
                  <a:gd name="T16" fmla="*/ 0 w 531"/>
                  <a:gd name="T17" fmla="*/ 0 h 792"/>
                  <a:gd name="T18" fmla="*/ 0 w 531"/>
                  <a:gd name="T19" fmla="*/ 0 h 792"/>
                  <a:gd name="T20" fmla="*/ 0 w 531"/>
                  <a:gd name="T21" fmla="*/ 0 h 792"/>
                  <a:gd name="T22" fmla="*/ 0 w 531"/>
                  <a:gd name="T23" fmla="*/ 0 h 792"/>
                  <a:gd name="T24" fmla="*/ 0 w 531"/>
                  <a:gd name="T25" fmla="*/ 0 h 792"/>
                  <a:gd name="T26" fmla="*/ 0 w 531"/>
                  <a:gd name="T27" fmla="*/ 0 h 792"/>
                  <a:gd name="T28" fmla="*/ 0 w 531"/>
                  <a:gd name="T29" fmla="*/ 0 h 792"/>
                  <a:gd name="T30" fmla="*/ 0 w 531"/>
                  <a:gd name="T31" fmla="*/ 0 h 792"/>
                  <a:gd name="T32" fmla="*/ 0 w 531"/>
                  <a:gd name="T33" fmla="*/ 0 h 792"/>
                  <a:gd name="T34" fmla="*/ 0 w 531"/>
                  <a:gd name="T35" fmla="*/ 0 h 792"/>
                  <a:gd name="T36" fmla="*/ 0 w 531"/>
                  <a:gd name="T37" fmla="*/ 0 h 792"/>
                  <a:gd name="T38" fmla="*/ 0 w 531"/>
                  <a:gd name="T39" fmla="*/ 0 h 792"/>
                  <a:gd name="T40" fmla="*/ 0 w 531"/>
                  <a:gd name="T41" fmla="*/ 0 h 792"/>
                  <a:gd name="T42" fmla="*/ 0 w 531"/>
                  <a:gd name="T43" fmla="*/ 0 h 792"/>
                  <a:gd name="T44" fmla="*/ 0 w 531"/>
                  <a:gd name="T45" fmla="*/ 0 h 792"/>
                  <a:gd name="T46" fmla="*/ 0 w 531"/>
                  <a:gd name="T47" fmla="*/ 0 h 792"/>
                  <a:gd name="T48" fmla="*/ 0 w 531"/>
                  <a:gd name="T49" fmla="*/ 0 h 792"/>
                  <a:gd name="T50" fmla="*/ 0 w 531"/>
                  <a:gd name="T51" fmla="*/ 0 h 792"/>
                  <a:gd name="T52" fmla="*/ 0 w 531"/>
                  <a:gd name="T53" fmla="*/ 0 h 792"/>
                  <a:gd name="T54" fmla="*/ 0 w 531"/>
                  <a:gd name="T55" fmla="*/ 0 h 792"/>
                  <a:gd name="T56" fmla="*/ 0 w 531"/>
                  <a:gd name="T57" fmla="*/ 0 h 792"/>
                  <a:gd name="T58" fmla="*/ 0 w 531"/>
                  <a:gd name="T59" fmla="*/ 0 h 792"/>
                  <a:gd name="T60" fmla="*/ 0 w 531"/>
                  <a:gd name="T61" fmla="*/ 0 h 792"/>
                  <a:gd name="T62" fmla="*/ 0 w 531"/>
                  <a:gd name="T63" fmla="*/ 0 h 792"/>
                  <a:gd name="T64" fmla="*/ 0 w 531"/>
                  <a:gd name="T65" fmla="*/ 0 h 792"/>
                  <a:gd name="T66" fmla="*/ 0 w 531"/>
                  <a:gd name="T67" fmla="*/ 0 h 792"/>
                  <a:gd name="T68" fmla="*/ 0 w 531"/>
                  <a:gd name="T69" fmla="*/ 0 h 79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31"/>
                  <a:gd name="T106" fmla="*/ 0 h 792"/>
                  <a:gd name="T107" fmla="*/ 531 w 531"/>
                  <a:gd name="T108" fmla="*/ 792 h 79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31" h="792">
                    <a:moveTo>
                      <a:pt x="430" y="135"/>
                    </a:moveTo>
                    <a:lnTo>
                      <a:pt x="421" y="125"/>
                    </a:lnTo>
                    <a:lnTo>
                      <a:pt x="398" y="98"/>
                    </a:lnTo>
                    <a:lnTo>
                      <a:pt x="382" y="82"/>
                    </a:lnTo>
                    <a:lnTo>
                      <a:pt x="364" y="65"/>
                    </a:lnTo>
                    <a:lnTo>
                      <a:pt x="341" y="48"/>
                    </a:lnTo>
                    <a:lnTo>
                      <a:pt x="318" y="31"/>
                    </a:lnTo>
                    <a:lnTo>
                      <a:pt x="306" y="24"/>
                    </a:lnTo>
                    <a:lnTo>
                      <a:pt x="293" y="18"/>
                    </a:lnTo>
                    <a:lnTo>
                      <a:pt x="280" y="12"/>
                    </a:lnTo>
                    <a:lnTo>
                      <a:pt x="267" y="7"/>
                    </a:lnTo>
                    <a:lnTo>
                      <a:pt x="252" y="4"/>
                    </a:lnTo>
                    <a:lnTo>
                      <a:pt x="238" y="1"/>
                    </a:lnTo>
                    <a:lnTo>
                      <a:pt x="224" y="0"/>
                    </a:lnTo>
                    <a:lnTo>
                      <a:pt x="210" y="0"/>
                    </a:lnTo>
                    <a:lnTo>
                      <a:pt x="195" y="1"/>
                    </a:lnTo>
                    <a:lnTo>
                      <a:pt x="180" y="5"/>
                    </a:lnTo>
                    <a:lnTo>
                      <a:pt x="165" y="10"/>
                    </a:lnTo>
                    <a:lnTo>
                      <a:pt x="151" y="17"/>
                    </a:lnTo>
                    <a:lnTo>
                      <a:pt x="136" y="26"/>
                    </a:lnTo>
                    <a:lnTo>
                      <a:pt x="122" y="37"/>
                    </a:lnTo>
                    <a:lnTo>
                      <a:pt x="108" y="52"/>
                    </a:lnTo>
                    <a:lnTo>
                      <a:pt x="93" y="68"/>
                    </a:lnTo>
                    <a:lnTo>
                      <a:pt x="79" y="85"/>
                    </a:lnTo>
                    <a:lnTo>
                      <a:pt x="67" y="101"/>
                    </a:lnTo>
                    <a:lnTo>
                      <a:pt x="55" y="117"/>
                    </a:lnTo>
                    <a:lnTo>
                      <a:pt x="45" y="133"/>
                    </a:lnTo>
                    <a:lnTo>
                      <a:pt x="36" y="148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5" y="191"/>
                    </a:lnTo>
                    <a:lnTo>
                      <a:pt x="10" y="204"/>
                    </a:lnTo>
                    <a:lnTo>
                      <a:pt x="6" y="219"/>
                    </a:lnTo>
                    <a:lnTo>
                      <a:pt x="3" y="232"/>
                    </a:lnTo>
                    <a:lnTo>
                      <a:pt x="1" y="245"/>
                    </a:lnTo>
                    <a:lnTo>
                      <a:pt x="0" y="258"/>
                    </a:lnTo>
                    <a:lnTo>
                      <a:pt x="0" y="271"/>
                    </a:lnTo>
                    <a:lnTo>
                      <a:pt x="0" y="284"/>
                    </a:lnTo>
                    <a:lnTo>
                      <a:pt x="2" y="297"/>
                    </a:lnTo>
                    <a:lnTo>
                      <a:pt x="4" y="310"/>
                    </a:lnTo>
                    <a:lnTo>
                      <a:pt x="8" y="323"/>
                    </a:lnTo>
                    <a:lnTo>
                      <a:pt x="11" y="337"/>
                    </a:lnTo>
                    <a:lnTo>
                      <a:pt x="16" y="350"/>
                    </a:lnTo>
                    <a:lnTo>
                      <a:pt x="29" y="378"/>
                    </a:lnTo>
                    <a:lnTo>
                      <a:pt x="43" y="406"/>
                    </a:lnTo>
                    <a:lnTo>
                      <a:pt x="60" y="436"/>
                    </a:lnTo>
                    <a:lnTo>
                      <a:pt x="80" y="469"/>
                    </a:lnTo>
                    <a:lnTo>
                      <a:pt x="102" y="503"/>
                    </a:lnTo>
                    <a:lnTo>
                      <a:pt x="127" y="540"/>
                    </a:lnTo>
                    <a:lnTo>
                      <a:pt x="140" y="558"/>
                    </a:lnTo>
                    <a:lnTo>
                      <a:pt x="153" y="575"/>
                    </a:lnTo>
                    <a:lnTo>
                      <a:pt x="167" y="592"/>
                    </a:lnTo>
                    <a:lnTo>
                      <a:pt x="182" y="609"/>
                    </a:lnTo>
                    <a:lnTo>
                      <a:pt x="198" y="624"/>
                    </a:lnTo>
                    <a:lnTo>
                      <a:pt x="214" y="638"/>
                    </a:lnTo>
                    <a:lnTo>
                      <a:pt x="230" y="651"/>
                    </a:lnTo>
                    <a:lnTo>
                      <a:pt x="246" y="664"/>
                    </a:lnTo>
                    <a:lnTo>
                      <a:pt x="264" y="676"/>
                    </a:lnTo>
                    <a:lnTo>
                      <a:pt x="280" y="687"/>
                    </a:lnTo>
                    <a:lnTo>
                      <a:pt x="297" y="699"/>
                    </a:lnTo>
                    <a:lnTo>
                      <a:pt x="314" y="709"/>
                    </a:lnTo>
                    <a:lnTo>
                      <a:pt x="348" y="726"/>
                    </a:lnTo>
                    <a:lnTo>
                      <a:pt x="380" y="742"/>
                    </a:lnTo>
                    <a:lnTo>
                      <a:pt x="410" y="754"/>
                    </a:lnTo>
                    <a:lnTo>
                      <a:pt x="439" y="765"/>
                    </a:lnTo>
                    <a:lnTo>
                      <a:pt x="464" y="775"/>
                    </a:lnTo>
                    <a:lnTo>
                      <a:pt x="487" y="782"/>
                    </a:lnTo>
                    <a:lnTo>
                      <a:pt x="520" y="790"/>
                    </a:lnTo>
                    <a:lnTo>
                      <a:pt x="531" y="792"/>
                    </a:lnTo>
                    <a:lnTo>
                      <a:pt x="430" y="135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6" name="Freeform 134"/>
              <p:cNvSpPr>
                <a:spLocks/>
              </p:cNvSpPr>
              <p:nvPr/>
            </p:nvSpPr>
            <p:spPr bwMode="auto">
              <a:xfrm>
                <a:off x="1863" y="3390"/>
                <a:ext cx="32" cy="47"/>
              </a:xfrm>
              <a:custGeom>
                <a:avLst/>
                <a:gdLst>
                  <a:gd name="T0" fmla="*/ 0 w 531"/>
                  <a:gd name="T1" fmla="*/ 0 h 792"/>
                  <a:gd name="T2" fmla="*/ 0 w 531"/>
                  <a:gd name="T3" fmla="*/ 0 h 792"/>
                  <a:gd name="T4" fmla="*/ 0 w 531"/>
                  <a:gd name="T5" fmla="*/ 0 h 792"/>
                  <a:gd name="T6" fmla="*/ 0 w 531"/>
                  <a:gd name="T7" fmla="*/ 0 h 792"/>
                  <a:gd name="T8" fmla="*/ 0 w 531"/>
                  <a:gd name="T9" fmla="*/ 0 h 792"/>
                  <a:gd name="T10" fmla="*/ 0 w 531"/>
                  <a:gd name="T11" fmla="*/ 0 h 792"/>
                  <a:gd name="T12" fmla="*/ 0 w 531"/>
                  <a:gd name="T13" fmla="*/ 0 h 792"/>
                  <a:gd name="T14" fmla="*/ 0 w 531"/>
                  <a:gd name="T15" fmla="*/ 0 h 792"/>
                  <a:gd name="T16" fmla="*/ 0 w 531"/>
                  <a:gd name="T17" fmla="*/ 0 h 792"/>
                  <a:gd name="T18" fmla="*/ 0 w 531"/>
                  <a:gd name="T19" fmla="*/ 0 h 792"/>
                  <a:gd name="T20" fmla="*/ 0 w 531"/>
                  <a:gd name="T21" fmla="*/ 0 h 792"/>
                  <a:gd name="T22" fmla="*/ 0 w 531"/>
                  <a:gd name="T23" fmla="*/ 0 h 792"/>
                  <a:gd name="T24" fmla="*/ 0 w 531"/>
                  <a:gd name="T25" fmla="*/ 0 h 792"/>
                  <a:gd name="T26" fmla="*/ 0 w 531"/>
                  <a:gd name="T27" fmla="*/ 0 h 792"/>
                  <a:gd name="T28" fmla="*/ 0 w 531"/>
                  <a:gd name="T29" fmla="*/ 0 h 792"/>
                  <a:gd name="T30" fmla="*/ 0 w 531"/>
                  <a:gd name="T31" fmla="*/ 0 h 792"/>
                  <a:gd name="T32" fmla="*/ 0 w 531"/>
                  <a:gd name="T33" fmla="*/ 0 h 792"/>
                  <a:gd name="T34" fmla="*/ 0 w 531"/>
                  <a:gd name="T35" fmla="*/ 0 h 792"/>
                  <a:gd name="T36" fmla="*/ 0 w 531"/>
                  <a:gd name="T37" fmla="*/ 0 h 792"/>
                  <a:gd name="T38" fmla="*/ 0 w 531"/>
                  <a:gd name="T39" fmla="*/ 0 h 792"/>
                  <a:gd name="T40" fmla="*/ 0 w 531"/>
                  <a:gd name="T41" fmla="*/ 0 h 792"/>
                  <a:gd name="T42" fmla="*/ 0 w 531"/>
                  <a:gd name="T43" fmla="*/ 0 h 792"/>
                  <a:gd name="T44" fmla="*/ 0 w 531"/>
                  <a:gd name="T45" fmla="*/ 0 h 792"/>
                  <a:gd name="T46" fmla="*/ 0 w 531"/>
                  <a:gd name="T47" fmla="*/ 0 h 792"/>
                  <a:gd name="T48" fmla="*/ 0 w 531"/>
                  <a:gd name="T49" fmla="*/ 0 h 792"/>
                  <a:gd name="T50" fmla="*/ 0 w 531"/>
                  <a:gd name="T51" fmla="*/ 0 h 792"/>
                  <a:gd name="T52" fmla="*/ 0 w 531"/>
                  <a:gd name="T53" fmla="*/ 0 h 792"/>
                  <a:gd name="T54" fmla="*/ 0 w 531"/>
                  <a:gd name="T55" fmla="*/ 0 h 792"/>
                  <a:gd name="T56" fmla="*/ 0 w 531"/>
                  <a:gd name="T57" fmla="*/ 0 h 792"/>
                  <a:gd name="T58" fmla="*/ 0 w 531"/>
                  <a:gd name="T59" fmla="*/ 0 h 792"/>
                  <a:gd name="T60" fmla="*/ 0 w 531"/>
                  <a:gd name="T61" fmla="*/ 0 h 792"/>
                  <a:gd name="T62" fmla="*/ 0 w 531"/>
                  <a:gd name="T63" fmla="*/ 0 h 792"/>
                  <a:gd name="T64" fmla="*/ 0 w 531"/>
                  <a:gd name="T65" fmla="*/ 0 h 792"/>
                  <a:gd name="T66" fmla="*/ 0 w 531"/>
                  <a:gd name="T67" fmla="*/ 0 h 792"/>
                  <a:gd name="T68" fmla="*/ 0 w 531"/>
                  <a:gd name="T69" fmla="*/ 0 h 79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31"/>
                  <a:gd name="T106" fmla="*/ 0 h 792"/>
                  <a:gd name="T107" fmla="*/ 531 w 531"/>
                  <a:gd name="T108" fmla="*/ 792 h 79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31" h="792">
                    <a:moveTo>
                      <a:pt x="101" y="135"/>
                    </a:moveTo>
                    <a:lnTo>
                      <a:pt x="109" y="125"/>
                    </a:lnTo>
                    <a:lnTo>
                      <a:pt x="133" y="98"/>
                    </a:lnTo>
                    <a:lnTo>
                      <a:pt x="149" y="82"/>
                    </a:lnTo>
                    <a:lnTo>
                      <a:pt x="168" y="65"/>
                    </a:lnTo>
                    <a:lnTo>
                      <a:pt x="189" y="48"/>
                    </a:lnTo>
                    <a:lnTo>
                      <a:pt x="213" y="31"/>
                    </a:lnTo>
                    <a:lnTo>
                      <a:pt x="225" y="24"/>
                    </a:lnTo>
                    <a:lnTo>
                      <a:pt x="238" y="18"/>
                    </a:lnTo>
                    <a:lnTo>
                      <a:pt x="251" y="12"/>
                    </a:lnTo>
                    <a:lnTo>
                      <a:pt x="264" y="7"/>
                    </a:lnTo>
                    <a:lnTo>
                      <a:pt x="279" y="4"/>
                    </a:lnTo>
                    <a:lnTo>
                      <a:pt x="293" y="1"/>
                    </a:lnTo>
                    <a:lnTo>
                      <a:pt x="307" y="0"/>
                    </a:lnTo>
                    <a:lnTo>
                      <a:pt x="321" y="0"/>
                    </a:lnTo>
                    <a:lnTo>
                      <a:pt x="336" y="1"/>
                    </a:lnTo>
                    <a:lnTo>
                      <a:pt x="350" y="5"/>
                    </a:lnTo>
                    <a:lnTo>
                      <a:pt x="366" y="10"/>
                    </a:lnTo>
                    <a:lnTo>
                      <a:pt x="380" y="17"/>
                    </a:lnTo>
                    <a:lnTo>
                      <a:pt x="395" y="26"/>
                    </a:lnTo>
                    <a:lnTo>
                      <a:pt x="409" y="37"/>
                    </a:lnTo>
                    <a:lnTo>
                      <a:pt x="423" y="52"/>
                    </a:lnTo>
                    <a:lnTo>
                      <a:pt x="439" y="68"/>
                    </a:lnTo>
                    <a:lnTo>
                      <a:pt x="452" y="85"/>
                    </a:lnTo>
                    <a:lnTo>
                      <a:pt x="464" y="101"/>
                    </a:lnTo>
                    <a:lnTo>
                      <a:pt x="476" y="117"/>
                    </a:lnTo>
                    <a:lnTo>
                      <a:pt x="486" y="133"/>
                    </a:lnTo>
                    <a:lnTo>
                      <a:pt x="495" y="148"/>
                    </a:lnTo>
                    <a:lnTo>
                      <a:pt x="503" y="163"/>
                    </a:lnTo>
                    <a:lnTo>
                      <a:pt x="509" y="177"/>
                    </a:lnTo>
                    <a:lnTo>
                      <a:pt x="516" y="191"/>
                    </a:lnTo>
                    <a:lnTo>
                      <a:pt x="521" y="204"/>
                    </a:lnTo>
                    <a:lnTo>
                      <a:pt x="525" y="219"/>
                    </a:lnTo>
                    <a:lnTo>
                      <a:pt x="528" y="232"/>
                    </a:lnTo>
                    <a:lnTo>
                      <a:pt x="530" y="245"/>
                    </a:lnTo>
                    <a:lnTo>
                      <a:pt x="531" y="258"/>
                    </a:lnTo>
                    <a:lnTo>
                      <a:pt x="531" y="271"/>
                    </a:lnTo>
                    <a:lnTo>
                      <a:pt x="531" y="284"/>
                    </a:lnTo>
                    <a:lnTo>
                      <a:pt x="529" y="297"/>
                    </a:lnTo>
                    <a:lnTo>
                      <a:pt x="527" y="310"/>
                    </a:lnTo>
                    <a:lnTo>
                      <a:pt x="524" y="323"/>
                    </a:lnTo>
                    <a:lnTo>
                      <a:pt x="520" y="337"/>
                    </a:lnTo>
                    <a:lnTo>
                      <a:pt x="515" y="350"/>
                    </a:lnTo>
                    <a:lnTo>
                      <a:pt x="502" y="378"/>
                    </a:lnTo>
                    <a:lnTo>
                      <a:pt x="488" y="406"/>
                    </a:lnTo>
                    <a:lnTo>
                      <a:pt x="471" y="436"/>
                    </a:lnTo>
                    <a:lnTo>
                      <a:pt x="451" y="469"/>
                    </a:lnTo>
                    <a:lnTo>
                      <a:pt x="428" y="503"/>
                    </a:lnTo>
                    <a:lnTo>
                      <a:pt x="404" y="540"/>
                    </a:lnTo>
                    <a:lnTo>
                      <a:pt x="391" y="558"/>
                    </a:lnTo>
                    <a:lnTo>
                      <a:pt x="378" y="575"/>
                    </a:lnTo>
                    <a:lnTo>
                      <a:pt x="364" y="592"/>
                    </a:lnTo>
                    <a:lnTo>
                      <a:pt x="348" y="609"/>
                    </a:lnTo>
                    <a:lnTo>
                      <a:pt x="333" y="624"/>
                    </a:lnTo>
                    <a:lnTo>
                      <a:pt x="317" y="638"/>
                    </a:lnTo>
                    <a:lnTo>
                      <a:pt x="301" y="651"/>
                    </a:lnTo>
                    <a:lnTo>
                      <a:pt x="285" y="664"/>
                    </a:lnTo>
                    <a:lnTo>
                      <a:pt x="267" y="676"/>
                    </a:lnTo>
                    <a:lnTo>
                      <a:pt x="251" y="687"/>
                    </a:lnTo>
                    <a:lnTo>
                      <a:pt x="234" y="699"/>
                    </a:lnTo>
                    <a:lnTo>
                      <a:pt x="217" y="709"/>
                    </a:lnTo>
                    <a:lnTo>
                      <a:pt x="184" y="726"/>
                    </a:lnTo>
                    <a:lnTo>
                      <a:pt x="152" y="742"/>
                    </a:lnTo>
                    <a:lnTo>
                      <a:pt x="121" y="754"/>
                    </a:lnTo>
                    <a:lnTo>
                      <a:pt x="92" y="765"/>
                    </a:lnTo>
                    <a:lnTo>
                      <a:pt x="67" y="775"/>
                    </a:lnTo>
                    <a:lnTo>
                      <a:pt x="44" y="782"/>
                    </a:lnTo>
                    <a:lnTo>
                      <a:pt x="11" y="790"/>
                    </a:lnTo>
                    <a:lnTo>
                      <a:pt x="0" y="792"/>
                    </a:lnTo>
                    <a:lnTo>
                      <a:pt x="101" y="135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7" name="Freeform 135"/>
              <p:cNvSpPr>
                <a:spLocks/>
              </p:cNvSpPr>
              <p:nvPr/>
            </p:nvSpPr>
            <p:spPr bwMode="auto">
              <a:xfrm>
                <a:off x="1820" y="3396"/>
                <a:ext cx="10" cy="15"/>
              </a:xfrm>
              <a:custGeom>
                <a:avLst/>
                <a:gdLst>
                  <a:gd name="T0" fmla="*/ 0 w 159"/>
                  <a:gd name="T1" fmla="*/ 0 h 254"/>
                  <a:gd name="T2" fmla="*/ 0 w 159"/>
                  <a:gd name="T3" fmla="*/ 0 h 254"/>
                  <a:gd name="T4" fmla="*/ 0 w 159"/>
                  <a:gd name="T5" fmla="*/ 0 h 254"/>
                  <a:gd name="T6" fmla="*/ 0 w 159"/>
                  <a:gd name="T7" fmla="*/ 0 h 254"/>
                  <a:gd name="T8" fmla="*/ 0 w 159"/>
                  <a:gd name="T9" fmla="*/ 0 h 254"/>
                  <a:gd name="T10" fmla="*/ 0 w 159"/>
                  <a:gd name="T11" fmla="*/ 0 h 254"/>
                  <a:gd name="T12" fmla="*/ 0 w 159"/>
                  <a:gd name="T13" fmla="*/ 0 h 254"/>
                  <a:gd name="T14" fmla="*/ 0 w 159"/>
                  <a:gd name="T15" fmla="*/ 0 h 254"/>
                  <a:gd name="T16" fmla="*/ 0 w 159"/>
                  <a:gd name="T17" fmla="*/ 0 h 254"/>
                  <a:gd name="T18" fmla="*/ 0 w 159"/>
                  <a:gd name="T19" fmla="*/ 0 h 254"/>
                  <a:gd name="T20" fmla="*/ 0 w 159"/>
                  <a:gd name="T21" fmla="*/ 0 h 254"/>
                  <a:gd name="T22" fmla="*/ 0 w 159"/>
                  <a:gd name="T23" fmla="*/ 0 h 254"/>
                  <a:gd name="T24" fmla="*/ 0 w 159"/>
                  <a:gd name="T25" fmla="*/ 0 h 254"/>
                  <a:gd name="T26" fmla="*/ 0 w 159"/>
                  <a:gd name="T27" fmla="*/ 0 h 254"/>
                  <a:gd name="T28" fmla="*/ 0 w 159"/>
                  <a:gd name="T29" fmla="*/ 0 h 254"/>
                  <a:gd name="T30" fmla="*/ 0 w 159"/>
                  <a:gd name="T31" fmla="*/ 0 h 254"/>
                  <a:gd name="T32" fmla="*/ 0 w 159"/>
                  <a:gd name="T33" fmla="*/ 0 h 254"/>
                  <a:gd name="T34" fmla="*/ 0 w 159"/>
                  <a:gd name="T35" fmla="*/ 0 h 254"/>
                  <a:gd name="T36" fmla="*/ 0 w 159"/>
                  <a:gd name="T37" fmla="*/ 0 h 254"/>
                  <a:gd name="T38" fmla="*/ 0 w 159"/>
                  <a:gd name="T39" fmla="*/ 0 h 254"/>
                  <a:gd name="T40" fmla="*/ 0 w 159"/>
                  <a:gd name="T41" fmla="*/ 0 h 254"/>
                  <a:gd name="T42" fmla="*/ 0 w 159"/>
                  <a:gd name="T43" fmla="*/ 0 h 254"/>
                  <a:gd name="T44" fmla="*/ 0 w 159"/>
                  <a:gd name="T45" fmla="*/ 0 h 254"/>
                  <a:gd name="T46" fmla="*/ 0 w 159"/>
                  <a:gd name="T47" fmla="*/ 0 h 254"/>
                  <a:gd name="T48" fmla="*/ 0 w 159"/>
                  <a:gd name="T49" fmla="*/ 0 h 254"/>
                  <a:gd name="T50" fmla="*/ 0 w 159"/>
                  <a:gd name="T51" fmla="*/ 0 h 254"/>
                  <a:gd name="T52" fmla="*/ 0 w 159"/>
                  <a:gd name="T53" fmla="*/ 0 h 254"/>
                  <a:gd name="T54" fmla="*/ 0 w 159"/>
                  <a:gd name="T55" fmla="*/ 0 h 254"/>
                  <a:gd name="T56" fmla="*/ 0 w 159"/>
                  <a:gd name="T57" fmla="*/ 0 h 254"/>
                  <a:gd name="T58" fmla="*/ 0 w 159"/>
                  <a:gd name="T59" fmla="*/ 0 h 254"/>
                  <a:gd name="T60" fmla="*/ 0 w 159"/>
                  <a:gd name="T61" fmla="*/ 0 h 254"/>
                  <a:gd name="T62" fmla="*/ 0 w 159"/>
                  <a:gd name="T63" fmla="*/ 0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59"/>
                  <a:gd name="T97" fmla="*/ 0 h 254"/>
                  <a:gd name="T98" fmla="*/ 159 w 159"/>
                  <a:gd name="T99" fmla="*/ 254 h 25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59" h="254">
                    <a:moveTo>
                      <a:pt x="79" y="254"/>
                    </a:moveTo>
                    <a:lnTo>
                      <a:pt x="71" y="253"/>
                    </a:lnTo>
                    <a:lnTo>
                      <a:pt x="63" y="252"/>
                    </a:lnTo>
                    <a:lnTo>
                      <a:pt x="56" y="248"/>
                    </a:lnTo>
                    <a:lnTo>
                      <a:pt x="47" y="244"/>
                    </a:lnTo>
                    <a:lnTo>
                      <a:pt x="41" y="239"/>
                    </a:lnTo>
                    <a:lnTo>
                      <a:pt x="34" y="233"/>
                    </a:lnTo>
                    <a:lnTo>
                      <a:pt x="28" y="225"/>
                    </a:lnTo>
                    <a:lnTo>
                      <a:pt x="23" y="217"/>
                    </a:lnTo>
                    <a:lnTo>
                      <a:pt x="17" y="208"/>
                    </a:lnTo>
                    <a:lnTo>
                      <a:pt x="13" y="199"/>
                    </a:lnTo>
                    <a:lnTo>
                      <a:pt x="9" y="188"/>
                    </a:lnTo>
                    <a:lnTo>
                      <a:pt x="6" y="176"/>
                    </a:lnTo>
                    <a:lnTo>
                      <a:pt x="3" y="165"/>
                    </a:lnTo>
                    <a:lnTo>
                      <a:pt x="1" y="153"/>
                    </a:lnTo>
                    <a:lnTo>
                      <a:pt x="0" y="140"/>
                    </a:lnTo>
                    <a:lnTo>
                      <a:pt x="0" y="128"/>
                    </a:lnTo>
                    <a:lnTo>
                      <a:pt x="0" y="115"/>
                    </a:lnTo>
                    <a:lnTo>
                      <a:pt x="1" y="101"/>
                    </a:lnTo>
                    <a:lnTo>
                      <a:pt x="3" y="89"/>
                    </a:lnTo>
                    <a:lnTo>
                      <a:pt x="6" y="78"/>
                    </a:lnTo>
                    <a:lnTo>
                      <a:pt x="9" y="67"/>
                    </a:lnTo>
                    <a:lnTo>
                      <a:pt x="13" y="56"/>
                    </a:lnTo>
                    <a:lnTo>
                      <a:pt x="17" y="47"/>
                    </a:lnTo>
                    <a:lnTo>
                      <a:pt x="23" y="38"/>
                    </a:lnTo>
                    <a:lnTo>
                      <a:pt x="28" y="30"/>
                    </a:lnTo>
                    <a:lnTo>
                      <a:pt x="34" y="22"/>
                    </a:lnTo>
                    <a:lnTo>
                      <a:pt x="41" y="15"/>
                    </a:lnTo>
                    <a:lnTo>
                      <a:pt x="47" y="10"/>
                    </a:lnTo>
                    <a:lnTo>
                      <a:pt x="56" y="6"/>
                    </a:lnTo>
                    <a:lnTo>
                      <a:pt x="63" y="3"/>
                    </a:lnTo>
                    <a:lnTo>
                      <a:pt x="71" y="1"/>
                    </a:lnTo>
                    <a:lnTo>
                      <a:pt x="79" y="0"/>
                    </a:lnTo>
                    <a:lnTo>
                      <a:pt x="87" y="1"/>
                    </a:lnTo>
                    <a:lnTo>
                      <a:pt x="95" y="3"/>
                    </a:lnTo>
                    <a:lnTo>
                      <a:pt x="102" y="6"/>
                    </a:lnTo>
                    <a:lnTo>
                      <a:pt x="110" y="10"/>
                    </a:lnTo>
                    <a:lnTo>
                      <a:pt x="116" y="15"/>
                    </a:lnTo>
                    <a:lnTo>
                      <a:pt x="123" y="22"/>
                    </a:lnTo>
                    <a:lnTo>
                      <a:pt x="130" y="30"/>
                    </a:lnTo>
                    <a:lnTo>
                      <a:pt x="136" y="38"/>
                    </a:lnTo>
                    <a:lnTo>
                      <a:pt x="141" y="47"/>
                    </a:lnTo>
                    <a:lnTo>
                      <a:pt x="145" y="56"/>
                    </a:lnTo>
                    <a:lnTo>
                      <a:pt x="149" y="67"/>
                    </a:lnTo>
                    <a:lnTo>
                      <a:pt x="152" y="78"/>
                    </a:lnTo>
                    <a:lnTo>
                      <a:pt x="155" y="89"/>
                    </a:lnTo>
                    <a:lnTo>
                      <a:pt x="157" y="101"/>
                    </a:lnTo>
                    <a:lnTo>
                      <a:pt x="158" y="115"/>
                    </a:lnTo>
                    <a:lnTo>
                      <a:pt x="159" y="128"/>
                    </a:lnTo>
                    <a:lnTo>
                      <a:pt x="158" y="140"/>
                    </a:lnTo>
                    <a:lnTo>
                      <a:pt x="157" y="153"/>
                    </a:lnTo>
                    <a:lnTo>
                      <a:pt x="155" y="165"/>
                    </a:lnTo>
                    <a:lnTo>
                      <a:pt x="152" y="176"/>
                    </a:lnTo>
                    <a:lnTo>
                      <a:pt x="149" y="188"/>
                    </a:lnTo>
                    <a:lnTo>
                      <a:pt x="145" y="199"/>
                    </a:lnTo>
                    <a:lnTo>
                      <a:pt x="141" y="208"/>
                    </a:lnTo>
                    <a:lnTo>
                      <a:pt x="136" y="217"/>
                    </a:lnTo>
                    <a:lnTo>
                      <a:pt x="130" y="225"/>
                    </a:lnTo>
                    <a:lnTo>
                      <a:pt x="123" y="233"/>
                    </a:lnTo>
                    <a:lnTo>
                      <a:pt x="116" y="239"/>
                    </a:lnTo>
                    <a:lnTo>
                      <a:pt x="110" y="244"/>
                    </a:lnTo>
                    <a:lnTo>
                      <a:pt x="102" y="248"/>
                    </a:lnTo>
                    <a:lnTo>
                      <a:pt x="95" y="252"/>
                    </a:lnTo>
                    <a:lnTo>
                      <a:pt x="87" y="253"/>
                    </a:lnTo>
                    <a:lnTo>
                      <a:pt x="79" y="25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8" name="Freeform 136"/>
              <p:cNvSpPr>
                <a:spLocks/>
              </p:cNvSpPr>
              <p:nvPr/>
            </p:nvSpPr>
            <p:spPr bwMode="auto">
              <a:xfrm>
                <a:off x="1756" y="3396"/>
                <a:ext cx="9" cy="15"/>
              </a:xfrm>
              <a:custGeom>
                <a:avLst/>
                <a:gdLst>
                  <a:gd name="T0" fmla="*/ 0 w 159"/>
                  <a:gd name="T1" fmla="*/ 0 h 254"/>
                  <a:gd name="T2" fmla="*/ 0 w 159"/>
                  <a:gd name="T3" fmla="*/ 0 h 254"/>
                  <a:gd name="T4" fmla="*/ 0 w 159"/>
                  <a:gd name="T5" fmla="*/ 0 h 254"/>
                  <a:gd name="T6" fmla="*/ 0 w 159"/>
                  <a:gd name="T7" fmla="*/ 0 h 254"/>
                  <a:gd name="T8" fmla="*/ 0 w 159"/>
                  <a:gd name="T9" fmla="*/ 0 h 254"/>
                  <a:gd name="T10" fmla="*/ 0 w 159"/>
                  <a:gd name="T11" fmla="*/ 0 h 254"/>
                  <a:gd name="T12" fmla="*/ 0 w 159"/>
                  <a:gd name="T13" fmla="*/ 0 h 254"/>
                  <a:gd name="T14" fmla="*/ 0 w 159"/>
                  <a:gd name="T15" fmla="*/ 0 h 254"/>
                  <a:gd name="T16" fmla="*/ 0 w 159"/>
                  <a:gd name="T17" fmla="*/ 0 h 254"/>
                  <a:gd name="T18" fmla="*/ 0 w 159"/>
                  <a:gd name="T19" fmla="*/ 0 h 254"/>
                  <a:gd name="T20" fmla="*/ 0 w 159"/>
                  <a:gd name="T21" fmla="*/ 0 h 254"/>
                  <a:gd name="T22" fmla="*/ 0 w 159"/>
                  <a:gd name="T23" fmla="*/ 0 h 254"/>
                  <a:gd name="T24" fmla="*/ 0 w 159"/>
                  <a:gd name="T25" fmla="*/ 0 h 254"/>
                  <a:gd name="T26" fmla="*/ 0 w 159"/>
                  <a:gd name="T27" fmla="*/ 0 h 254"/>
                  <a:gd name="T28" fmla="*/ 0 w 159"/>
                  <a:gd name="T29" fmla="*/ 0 h 254"/>
                  <a:gd name="T30" fmla="*/ 0 w 159"/>
                  <a:gd name="T31" fmla="*/ 0 h 254"/>
                  <a:gd name="T32" fmla="*/ 0 w 159"/>
                  <a:gd name="T33" fmla="*/ 0 h 254"/>
                  <a:gd name="T34" fmla="*/ 0 w 159"/>
                  <a:gd name="T35" fmla="*/ 0 h 254"/>
                  <a:gd name="T36" fmla="*/ 0 w 159"/>
                  <a:gd name="T37" fmla="*/ 0 h 254"/>
                  <a:gd name="T38" fmla="*/ 0 w 159"/>
                  <a:gd name="T39" fmla="*/ 0 h 254"/>
                  <a:gd name="T40" fmla="*/ 0 w 159"/>
                  <a:gd name="T41" fmla="*/ 0 h 254"/>
                  <a:gd name="T42" fmla="*/ 0 w 159"/>
                  <a:gd name="T43" fmla="*/ 0 h 254"/>
                  <a:gd name="T44" fmla="*/ 0 w 159"/>
                  <a:gd name="T45" fmla="*/ 0 h 254"/>
                  <a:gd name="T46" fmla="*/ 0 w 159"/>
                  <a:gd name="T47" fmla="*/ 0 h 254"/>
                  <a:gd name="T48" fmla="*/ 0 w 159"/>
                  <a:gd name="T49" fmla="*/ 0 h 254"/>
                  <a:gd name="T50" fmla="*/ 0 w 159"/>
                  <a:gd name="T51" fmla="*/ 0 h 254"/>
                  <a:gd name="T52" fmla="*/ 0 w 159"/>
                  <a:gd name="T53" fmla="*/ 0 h 254"/>
                  <a:gd name="T54" fmla="*/ 0 w 159"/>
                  <a:gd name="T55" fmla="*/ 0 h 254"/>
                  <a:gd name="T56" fmla="*/ 0 w 159"/>
                  <a:gd name="T57" fmla="*/ 0 h 254"/>
                  <a:gd name="T58" fmla="*/ 0 w 159"/>
                  <a:gd name="T59" fmla="*/ 0 h 254"/>
                  <a:gd name="T60" fmla="*/ 0 w 159"/>
                  <a:gd name="T61" fmla="*/ 0 h 254"/>
                  <a:gd name="T62" fmla="*/ 0 w 159"/>
                  <a:gd name="T63" fmla="*/ 0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59"/>
                  <a:gd name="T97" fmla="*/ 0 h 254"/>
                  <a:gd name="T98" fmla="*/ 159 w 159"/>
                  <a:gd name="T99" fmla="*/ 254 h 25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59" h="254">
                    <a:moveTo>
                      <a:pt x="79" y="254"/>
                    </a:moveTo>
                    <a:lnTo>
                      <a:pt x="87" y="253"/>
                    </a:lnTo>
                    <a:lnTo>
                      <a:pt x="95" y="252"/>
                    </a:lnTo>
                    <a:lnTo>
                      <a:pt x="103" y="248"/>
                    </a:lnTo>
                    <a:lnTo>
                      <a:pt x="110" y="244"/>
                    </a:lnTo>
                    <a:lnTo>
                      <a:pt x="118" y="239"/>
                    </a:lnTo>
                    <a:lnTo>
                      <a:pt x="124" y="233"/>
                    </a:lnTo>
                    <a:lnTo>
                      <a:pt x="130" y="225"/>
                    </a:lnTo>
                    <a:lnTo>
                      <a:pt x="136" y="217"/>
                    </a:lnTo>
                    <a:lnTo>
                      <a:pt x="141" y="208"/>
                    </a:lnTo>
                    <a:lnTo>
                      <a:pt x="145" y="199"/>
                    </a:lnTo>
                    <a:lnTo>
                      <a:pt x="149" y="188"/>
                    </a:lnTo>
                    <a:lnTo>
                      <a:pt x="153" y="176"/>
                    </a:lnTo>
                    <a:lnTo>
                      <a:pt x="155" y="165"/>
                    </a:lnTo>
                    <a:lnTo>
                      <a:pt x="157" y="153"/>
                    </a:lnTo>
                    <a:lnTo>
                      <a:pt x="158" y="140"/>
                    </a:lnTo>
                    <a:lnTo>
                      <a:pt x="159" y="128"/>
                    </a:lnTo>
                    <a:lnTo>
                      <a:pt x="158" y="115"/>
                    </a:lnTo>
                    <a:lnTo>
                      <a:pt x="157" y="101"/>
                    </a:lnTo>
                    <a:lnTo>
                      <a:pt x="155" y="89"/>
                    </a:lnTo>
                    <a:lnTo>
                      <a:pt x="153" y="78"/>
                    </a:lnTo>
                    <a:lnTo>
                      <a:pt x="149" y="67"/>
                    </a:lnTo>
                    <a:lnTo>
                      <a:pt x="145" y="56"/>
                    </a:lnTo>
                    <a:lnTo>
                      <a:pt x="141" y="47"/>
                    </a:lnTo>
                    <a:lnTo>
                      <a:pt x="136" y="38"/>
                    </a:lnTo>
                    <a:lnTo>
                      <a:pt x="130" y="30"/>
                    </a:lnTo>
                    <a:lnTo>
                      <a:pt x="124" y="22"/>
                    </a:lnTo>
                    <a:lnTo>
                      <a:pt x="118" y="15"/>
                    </a:lnTo>
                    <a:lnTo>
                      <a:pt x="110" y="10"/>
                    </a:lnTo>
                    <a:lnTo>
                      <a:pt x="103" y="6"/>
                    </a:lnTo>
                    <a:lnTo>
                      <a:pt x="95" y="3"/>
                    </a:lnTo>
                    <a:lnTo>
                      <a:pt x="87" y="1"/>
                    </a:lnTo>
                    <a:lnTo>
                      <a:pt x="79" y="0"/>
                    </a:lnTo>
                    <a:lnTo>
                      <a:pt x="71" y="1"/>
                    </a:lnTo>
                    <a:lnTo>
                      <a:pt x="64" y="3"/>
                    </a:lnTo>
                    <a:lnTo>
                      <a:pt x="56" y="6"/>
                    </a:lnTo>
                    <a:lnTo>
                      <a:pt x="49" y="10"/>
                    </a:lnTo>
                    <a:lnTo>
                      <a:pt x="42" y="15"/>
                    </a:lnTo>
                    <a:lnTo>
                      <a:pt x="34" y="22"/>
                    </a:lnTo>
                    <a:lnTo>
                      <a:pt x="28" y="30"/>
                    </a:lnTo>
                    <a:lnTo>
                      <a:pt x="23" y="38"/>
                    </a:lnTo>
                    <a:lnTo>
                      <a:pt x="18" y="47"/>
                    </a:lnTo>
                    <a:lnTo>
                      <a:pt x="13" y="56"/>
                    </a:lnTo>
                    <a:lnTo>
                      <a:pt x="9" y="67"/>
                    </a:lnTo>
                    <a:lnTo>
                      <a:pt x="6" y="78"/>
                    </a:lnTo>
                    <a:lnTo>
                      <a:pt x="3" y="89"/>
                    </a:lnTo>
                    <a:lnTo>
                      <a:pt x="2" y="101"/>
                    </a:lnTo>
                    <a:lnTo>
                      <a:pt x="0" y="115"/>
                    </a:lnTo>
                    <a:lnTo>
                      <a:pt x="0" y="128"/>
                    </a:lnTo>
                    <a:lnTo>
                      <a:pt x="0" y="140"/>
                    </a:lnTo>
                    <a:lnTo>
                      <a:pt x="2" y="153"/>
                    </a:lnTo>
                    <a:lnTo>
                      <a:pt x="3" y="165"/>
                    </a:lnTo>
                    <a:lnTo>
                      <a:pt x="6" y="176"/>
                    </a:lnTo>
                    <a:lnTo>
                      <a:pt x="9" y="188"/>
                    </a:lnTo>
                    <a:lnTo>
                      <a:pt x="13" y="199"/>
                    </a:lnTo>
                    <a:lnTo>
                      <a:pt x="18" y="208"/>
                    </a:lnTo>
                    <a:lnTo>
                      <a:pt x="23" y="217"/>
                    </a:lnTo>
                    <a:lnTo>
                      <a:pt x="28" y="225"/>
                    </a:lnTo>
                    <a:lnTo>
                      <a:pt x="34" y="233"/>
                    </a:lnTo>
                    <a:lnTo>
                      <a:pt x="42" y="239"/>
                    </a:lnTo>
                    <a:lnTo>
                      <a:pt x="49" y="244"/>
                    </a:lnTo>
                    <a:lnTo>
                      <a:pt x="56" y="248"/>
                    </a:lnTo>
                    <a:lnTo>
                      <a:pt x="64" y="252"/>
                    </a:lnTo>
                    <a:lnTo>
                      <a:pt x="71" y="253"/>
                    </a:lnTo>
                    <a:lnTo>
                      <a:pt x="79" y="25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09" name="Freeform 137"/>
              <p:cNvSpPr>
                <a:spLocks/>
              </p:cNvSpPr>
              <p:nvPr/>
            </p:nvSpPr>
            <p:spPr bwMode="auto">
              <a:xfrm>
                <a:off x="1778" y="3421"/>
                <a:ext cx="10" cy="17"/>
              </a:xfrm>
              <a:custGeom>
                <a:avLst/>
                <a:gdLst>
                  <a:gd name="T0" fmla="*/ 0 w 169"/>
                  <a:gd name="T1" fmla="*/ 0 h 293"/>
                  <a:gd name="T2" fmla="*/ 0 w 169"/>
                  <a:gd name="T3" fmla="*/ 0 h 293"/>
                  <a:gd name="T4" fmla="*/ 0 w 169"/>
                  <a:gd name="T5" fmla="*/ 0 h 293"/>
                  <a:gd name="T6" fmla="*/ 0 w 169"/>
                  <a:gd name="T7" fmla="*/ 0 h 293"/>
                  <a:gd name="T8" fmla="*/ 0 w 169"/>
                  <a:gd name="T9" fmla="*/ 0 h 293"/>
                  <a:gd name="T10" fmla="*/ 0 w 169"/>
                  <a:gd name="T11" fmla="*/ 0 h 293"/>
                  <a:gd name="T12" fmla="*/ 0 w 169"/>
                  <a:gd name="T13" fmla="*/ 0 h 293"/>
                  <a:gd name="T14" fmla="*/ 0 w 169"/>
                  <a:gd name="T15" fmla="*/ 0 h 293"/>
                  <a:gd name="T16" fmla="*/ 0 w 169"/>
                  <a:gd name="T17" fmla="*/ 0 h 293"/>
                  <a:gd name="T18" fmla="*/ 0 w 169"/>
                  <a:gd name="T19" fmla="*/ 0 h 293"/>
                  <a:gd name="T20" fmla="*/ 0 w 169"/>
                  <a:gd name="T21" fmla="*/ 0 h 293"/>
                  <a:gd name="T22" fmla="*/ 0 w 169"/>
                  <a:gd name="T23" fmla="*/ 0 h 293"/>
                  <a:gd name="T24" fmla="*/ 0 w 169"/>
                  <a:gd name="T25" fmla="*/ 0 h 293"/>
                  <a:gd name="T26" fmla="*/ 0 w 169"/>
                  <a:gd name="T27" fmla="*/ 0 h 293"/>
                  <a:gd name="T28" fmla="*/ 0 w 169"/>
                  <a:gd name="T29" fmla="*/ 0 h 293"/>
                  <a:gd name="T30" fmla="*/ 0 w 169"/>
                  <a:gd name="T31" fmla="*/ 0 h 293"/>
                  <a:gd name="T32" fmla="*/ 0 w 169"/>
                  <a:gd name="T33" fmla="*/ 0 h 293"/>
                  <a:gd name="T34" fmla="*/ 0 w 169"/>
                  <a:gd name="T35" fmla="*/ 0 h 293"/>
                  <a:gd name="T36" fmla="*/ 0 w 169"/>
                  <a:gd name="T37" fmla="*/ 0 h 293"/>
                  <a:gd name="T38" fmla="*/ 0 w 169"/>
                  <a:gd name="T39" fmla="*/ 0 h 293"/>
                  <a:gd name="T40" fmla="*/ 0 w 169"/>
                  <a:gd name="T41" fmla="*/ 0 h 293"/>
                  <a:gd name="T42" fmla="*/ 0 w 169"/>
                  <a:gd name="T43" fmla="*/ 0 h 293"/>
                  <a:gd name="T44" fmla="*/ 0 w 169"/>
                  <a:gd name="T45" fmla="*/ 0 h 293"/>
                  <a:gd name="T46" fmla="*/ 0 w 169"/>
                  <a:gd name="T47" fmla="*/ 0 h 293"/>
                  <a:gd name="T48" fmla="*/ 0 w 169"/>
                  <a:gd name="T49" fmla="*/ 0 h 29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69"/>
                  <a:gd name="T76" fmla="*/ 0 h 293"/>
                  <a:gd name="T77" fmla="*/ 169 w 169"/>
                  <a:gd name="T78" fmla="*/ 293 h 29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69" h="293">
                    <a:moveTo>
                      <a:pt x="157" y="0"/>
                    </a:moveTo>
                    <a:lnTo>
                      <a:pt x="0" y="157"/>
                    </a:lnTo>
                    <a:lnTo>
                      <a:pt x="169" y="293"/>
                    </a:lnTo>
                    <a:lnTo>
                      <a:pt x="163" y="285"/>
                    </a:lnTo>
                    <a:lnTo>
                      <a:pt x="150" y="265"/>
                    </a:lnTo>
                    <a:lnTo>
                      <a:pt x="141" y="250"/>
                    </a:lnTo>
                    <a:lnTo>
                      <a:pt x="133" y="233"/>
                    </a:lnTo>
                    <a:lnTo>
                      <a:pt x="124" y="214"/>
                    </a:lnTo>
                    <a:lnTo>
                      <a:pt x="116" y="193"/>
                    </a:lnTo>
                    <a:lnTo>
                      <a:pt x="113" y="182"/>
                    </a:lnTo>
                    <a:lnTo>
                      <a:pt x="110" y="171"/>
                    </a:lnTo>
                    <a:lnTo>
                      <a:pt x="108" y="159"/>
                    </a:lnTo>
                    <a:lnTo>
                      <a:pt x="106" y="147"/>
                    </a:lnTo>
                    <a:lnTo>
                      <a:pt x="105" y="135"/>
                    </a:lnTo>
                    <a:lnTo>
                      <a:pt x="105" y="123"/>
                    </a:lnTo>
                    <a:lnTo>
                      <a:pt x="105" y="111"/>
                    </a:lnTo>
                    <a:lnTo>
                      <a:pt x="107" y="99"/>
                    </a:lnTo>
                    <a:lnTo>
                      <a:pt x="109" y="85"/>
                    </a:lnTo>
                    <a:lnTo>
                      <a:pt x="112" y="73"/>
                    </a:lnTo>
                    <a:lnTo>
                      <a:pt x="116" y="61"/>
                    </a:lnTo>
                    <a:lnTo>
                      <a:pt x="122" y="49"/>
                    </a:lnTo>
                    <a:lnTo>
                      <a:pt x="128" y="36"/>
                    </a:lnTo>
                    <a:lnTo>
                      <a:pt x="137" y="24"/>
                    </a:lnTo>
                    <a:lnTo>
                      <a:pt x="147" y="13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0" name="Freeform 138"/>
              <p:cNvSpPr>
                <a:spLocks/>
              </p:cNvSpPr>
              <p:nvPr/>
            </p:nvSpPr>
            <p:spPr bwMode="auto">
              <a:xfrm>
                <a:off x="1774" y="3450"/>
                <a:ext cx="40" cy="15"/>
              </a:xfrm>
              <a:custGeom>
                <a:avLst/>
                <a:gdLst>
                  <a:gd name="T0" fmla="*/ 0 w 685"/>
                  <a:gd name="T1" fmla="*/ 0 h 248"/>
                  <a:gd name="T2" fmla="*/ 0 w 685"/>
                  <a:gd name="T3" fmla="*/ 0 h 248"/>
                  <a:gd name="T4" fmla="*/ 0 w 685"/>
                  <a:gd name="T5" fmla="*/ 0 h 248"/>
                  <a:gd name="T6" fmla="*/ 0 w 685"/>
                  <a:gd name="T7" fmla="*/ 0 h 248"/>
                  <a:gd name="T8" fmla="*/ 0 w 685"/>
                  <a:gd name="T9" fmla="*/ 0 h 248"/>
                  <a:gd name="T10" fmla="*/ 0 w 685"/>
                  <a:gd name="T11" fmla="*/ 0 h 248"/>
                  <a:gd name="T12" fmla="*/ 0 w 685"/>
                  <a:gd name="T13" fmla="*/ 0 h 248"/>
                  <a:gd name="T14" fmla="*/ 0 w 685"/>
                  <a:gd name="T15" fmla="*/ 0 h 248"/>
                  <a:gd name="T16" fmla="*/ 0 w 685"/>
                  <a:gd name="T17" fmla="*/ 0 h 248"/>
                  <a:gd name="T18" fmla="*/ 0 w 685"/>
                  <a:gd name="T19" fmla="*/ 0 h 248"/>
                  <a:gd name="T20" fmla="*/ 0 w 685"/>
                  <a:gd name="T21" fmla="*/ 0 h 248"/>
                  <a:gd name="T22" fmla="*/ 0 w 685"/>
                  <a:gd name="T23" fmla="*/ 0 h 248"/>
                  <a:gd name="T24" fmla="*/ 0 w 685"/>
                  <a:gd name="T25" fmla="*/ 0 h 248"/>
                  <a:gd name="T26" fmla="*/ 0 w 685"/>
                  <a:gd name="T27" fmla="*/ 0 h 248"/>
                  <a:gd name="T28" fmla="*/ 0 w 685"/>
                  <a:gd name="T29" fmla="*/ 0 h 248"/>
                  <a:gd name="T30" fmla="*/ 0 w 685"/>
                  <a:gd name="T31" fmla="*/ 0 h 248"/>
                  <a:gd name="T32" fmla="*/ 0 w 685"/>
                  <a:gd name="T33" fmla="*/ 0 h 248"/>
                  <a:gd name="T34" fmla="*/ 0 w 685"/>
                  <a:gd name="T35" fmla="*/ 0 h 248"/>
                  <a:gd name="T36" fmla="*/ 0 w 685"/>
                  <a:gd name="T37" fmla="*/ 0 h 248"/>
                  <a:gd name="T38" fmla="*/ 0 w 685"/>
                  <a:gd name="T39" fmla="*/ 0 h 248"/>
                  <a:gd name="T40" fmla="*/ 0 w 685"/>
                  <a:gd name="T41" fmla="*/ 0 h 248"/>
                  <a:gd name="T42" fmla="*/ 0 w 685"/>
                  <a:gd name="T43" fmla="*/ 0 h 248"/>
                  <a:gd name="T44" fmla="*/ 0 w 685"/>
                  <a:gd name="T45" fmla="*/ 0 h 248"/>
                  <a:gd name="T46" fmla="*/ 0 w 685"/>
                  <a:gd name="T47" fmla="*/ 0 h 248"/>
                  <a:gd name="T48" fmla="*/ 0 w 685"/>
                  <a:gd name="T49" fmla="*/ 0 h 248"/>
                  <a:gd name="T50" fmla="*/ 0 w 685"/>
                  <a:gd name="T51" fmla="*/ 0 h 248"/>
                  <a:gd name="T52" fmla="*/ 0 w 685"/>
                  <a:gd name="T53" fmla="*/ 0 h 248"/>
                  <a:gd name="T54" fmla="*/ 0 w 685"/>
                  <a:gd name="T55" fmla="*/ 0 h 248"/>
                  <a:gd name="T56" fmla="*/ 0 w 685"/>
                  <a:gd name="T57" fmla="*/ 0 h 248"/>
                  <a:gd name="T58" fmla="*/ 0 w 685"/>
                  <a:gd name="T59" fmla="*/ 0 h 248"/>
                  <a:gd name="T60" fmla="*/ 0 w 685"/>
                  <a:gd name="T61" fmla="*/ 0 h 248"/>
                  <a:gd name="T62" fmla="*/ 0 w 685"/>
                  <a:gd name="T63" fmla="*/ 0 h 248"/>
                  <a:gd name="T64" fmla="*/ 0 w 685"/>
                  <a:gd name="T65" fmla="*/ 0 h 248"/>
                  <a:gd name="T66" fmla="*/ 0 w 685"/>
                  <a:gd name="T67" fmla="*/ 0 h 248"/>
                  <a:gd name="T68" fmla="*/ 0 w 685"/>
                  <a:gd name="T69" fmla="*/ 0 h 248"/>
                  <a:gd name="T70" fmla="*/ 0 w 685"/>
                  <a:gd name="T71" fmla="*/ 0 h 248"/>
                  <a:gd name="T72" fmla="*/ 0 w 685"/>
                  <a:gd name="T73" fmla="*/ 0 h 248"/>
                  <a:gd name="T74" fmla="*/ 0 w 685"/>
                  <a:gd name="T75" fmla="*/ 0 h 248"/>
                  <a:gd name="T76" fmla="*/ 0 w 685"/>
                  <a:gd name="T77" fmla="*/ 0 h 248"/>
                  <a:gd name="T78" fmla="*/ 0 w 685"/>
                  <a:gd name="T79" fmla="*/ 0 h 248"/>
                  <a:gd name="T80" fmla="*/ 0 w 685"/>
                  <a:gd name="T81" fmla="*/ 0 h 248"/>
                  <a:gd name="T82" fmla="*/ 0 w 685"/>
                  <a:gd name="T83" fmla="*/ 0 h 248"/>
                  <a:gd name="T84" fmla="*/ 0 w 685"/>
                  <a:gd name="T85" fmla="*/ 0 h 248"/>
                  <a:gd name="T86" fmla="*/ 0 w 685"/>
                  <a:gd name="T87" fmla="*/ 0 h 248"/>
                  <a:gd name="T88" fmla="*/ 0 w 685"/>
                  <a:gd name="T89" fmla="*/ 0 h 248"/>
                  <a:gd name="T90" fmla="*/ 0 w 685"/>
                  <a:gd name="T91" fmla="*/ 0 h 248"/>
                  <a:gd name="T92" fmla="*/ 0 w 685"/>
                  <a:gd name="T93" fmla="*/ 0 h 248"/>
                  <a:gd name="T94" fmla="*/ 0 w 685"/>
                  <a:gd name="T95" fmla="*/ 0 h 248"/>
                  <a:gd name="T96" fmla="*/ 0 w 685"/>
                  <a:gd name="T97" fmla="*/ 0 h 248"/>
                  <a:gd name="T98" fmla="*/ 0 w 685"/>
                  <a:gd name="T99" fmla="*/ 0 h 248"/>
                  <a:gd name="T100" fmla="*/ 0 w 685"/>
                  <a:gd name="T101" fmla="*/ 0 h 248"/>
                  <a:gd name="T102" fmla="*/ 0 w 685"/>
                  <a:gd name="T103" fmla="*/ 0 h 248"/>
                  <a:gd name="T104" fmla="*/ 0 w 685"/>
                  <a:gd name="T105" fmla="*/ 0 h 248"/>
                  <a:gd name="T106" fmla="*/ 0 w 685"/>
                  <a:gd name="T107" fmla="*/ 0 h 248"/>
                  <a:gd name="T108" fmla="*/ 0 w 685"/>
                  <a:gd name="T109" fmla="*/ 0 h 24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85"/>
                  <a:gd name="T166" fmla="*/ 0 h 248"/>
                  <a:gd name="T167" fmla="*/ 685 w 685"/>
                  <a:gd name="T168" fmla="*/ 248 h 24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85" h="248">
                    <a:moveTo>
                      <a:pt x="0" y="12"/>
                    </a:moveTo>
                    <a:lnTo>
                      <a:pt x="9" y="14"/>
                    </a:lnTo>
                    <a:lnTo>
                      <a:pt x="33" y="22"/>
                    </a:lnTo>
                    <a:lnTo>
                      <a:pt x="70" y="32"/>
                    </a:lnTo>
                    <a:lnTo>
                      <a:pt x="118" y="43"/>
                    </a:lnTo>
                    <a:lnTo>
                      <a:pt x="146" y="49"/>
                    </a:lnTo>
                    <a:lnTo>
                      <a:pt x="175" y="54"/>
                    </a:lnTo>
                    <a:lnTo>
                      <a:pt x="205" y="59"/>
                    </a:lnTo>
                    <a:lnTo>
                      <a:pt x="238" y="63"/>
                    </a:lnTo>
                    <a:lnTo>
                      <a:pt x="270" y="66"/>
                    </a:lnTo>
                    <a:lnTo>
                      <a:pt x="304" y="68"/>
                    </a:lnTo>
                    <a:lnTo>
                      <a:pt x="337" y="68"/>
                    </a:lnTo>
                    <a:lnTo>
                      <a:pt x="372" y="67"/>
                    </a:lnTo>
                    <a:lnTo>
                      <a:pt x="404" y="64"/>
                    </a:lnTo>
                    <a:lnTo>
                      <a:pt x="436" y="61"/>
                    </a:lnTo>
                    <a:lnTo>
                      <a:pt x="467" y="57"/>
                    </a:lnTo>
                    <a:lnTo>
                      <a:pt x="496" y="52"/>
                    </a:lnTo>
                    <a:lnTo>
                      <a:pt x="523" y="47"/>
                    </a:lnTo>
                    <a:lnTo>
                      <a:pt x="550" y="41"/>
                    </a:lnTo>
                    <a:lnTo>
                      <a:pt x="574" y="35"/>
                    </a:lnTo>
                    <a:lnTo>
                      <a:pt x="596" y="30"/>
                    </a:lnTo>
                    <a:lnTo>
                      <a:pt x="634" y="19"/>
                    </a:lnTo>
                    <a:lnTo>
                      <a:pt x="662" y="9"/>
                    </a:lnTo>
                    <a:lnTo>
                      <a:pt x="679" y="3"/>
                    </a:lnTo>
                    <a:lnTo>
                      <a:pt x="685" y="0"/>
                    </a:lnTo>
                    <a:lnTo>
                      <a:pt x="630" y="158"/>
                    </a:lnTo>
                    <a:lnTo>
                      <a:pt x="626" y="162"/>
                    </a:lnTo>
                    <a:lnTo>
                      <a:pt x="615" y="172"/>
                    </a:lnTo>
                    <a:lnTo>
                      <a:pt x="606" y="178"/>
                    </a:lnTo>
                    <a:lnTo>
                      <a:pt x="596" y="186"/>
                    </a:lnTo>
                    <a:lnTo>
                      <a:pt x="583" y="194"/>
                    </a:lnTo>
                    <a:lnTo>
                      <a:pt x="569" y="202"/>
                    </a:lnTo>
                    <a:lnTo>
                      <a:pt x="553" y="211"/>
                    </a:lnTo>
                    <a:lnTo>
                      <a:pt x="535" y="219"/>
                    </a:lnTo>
                    <a:lnTo>
                      <a:pt x="514" y="226"/>
                    </a:lnTo>
                    <a:lnTo>
                      <a:pt x="492" y="233"/>
                    </a:lnTo>
                    <a:lnTo>
                      <a:pt x="468" y="239"/>
                    </a:lnTo>
                    <a:lnTo>
                      <a:pt x="441" y="244"/>
                    </a:lnTo>
                    <a:lnTo>
                      <a:pt x="413" y="247"/>
                    </a:lnTo>
                    <a:lnTo>
                      <a:pt x="383" y="248"/>
                    </a:lnTo>
                    <a:lnTo>
                      <a:pt x="340" y="247"/>
                    </a:lnTo>
                    <a:lnTo>
                      <a:pt x="302" y="245"/>
                    </a:lnTo>
                    <a:lnTo>
                      <a:pt x="266" y="241"/>
                    </a:lnTo>
                    <a:lnTo>
                      <a:pt x="235" y="237"/>
                    </a:lnTo>
                    <a:lnTo>
                      <a:pt x="207" y="231"/>
                    </a:lnTo>
                    <a:lnTo>
                      <a:pt x="182" y="226"/>
                    </a:lnTo>
                    <a:lnTo>
                      <a:pt x="161" y="220"/>
                    </a:lnTo>
                    <a:lnTo>
                      <a:pt x="142" y="213"/>
                    </a:lnTo>
                    <a:lnTo>
                      <a:pt x="126" y="207"/>
                    </a:lnTo>
                    <a:lnTo>
                      <a:pt x="112" y="201"/>
                    </a:lnTo>
                    <a:lnTo>
                      <a:pt x="102" y="195"/>
                    </a:lnTo>
                    <a:lnTo>
                      <a:pt x="93" y="190"/>
                    </a:lnTo>
                    <a:lnTo>
                      <a:pt x="82" y="183"/>
                    </a:lnTo>
                    <a:lnTo>
                      <a:pt x="79" y="1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34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1" name="Freeform 139"/>
              <p:cNvSpPr>
                <a:spLocks/>
              </p:cNvSpPr>
              <p:nvPr/>
            </p:nvSpPr>
            <p:spPr bwMode="auto">
              <a:xfrm>
                <a:off x="1735" y="3358"/>
                <a:ext cx="32" cy="14"/>
              </a:xfrm>
              <a:custGeom>
                <a:avLst/>
                <a:gdLst>
                  <a:gd name="T0" fmla="*/ 0 w 539"/>
                  <a:gd name="T1" fmla="*/ 0 h 229"/>
                  <a:gd name="T2" fmla="*/ 0 w 539"/>
                  <a:gd name="T3" fmla="*/ 0 h 229"/>
                  <a:gd name="T4" fmla="*/ 0 w 539"/>
                  <a:gd name="T5" fmla="*/ 0 h 229"/>
                  <a:gd name="T6" fmla="*/ 0 w 539"/>
                  <a:gd name="T7" fmla="*/ 0 h 229"/>
                  <a:gd name="T8" fmla="*/ 0 w 539"/>
                  <a:gd name="T9" fmla="*/ 0 h 229"/>
                  <a:gd name="T10" fmla="*/ 0 w 539"/>
                  <a:gd name="T11" fmla="*/ 0 h 229"/>
                  <a:gd name="T12" fmla="*/ 0 w 539"/>
                  <a:gd name="T13" fmla="*/ 0 h 229"/>
                  <a:gd name="T14" fmla="*/ 0 w 539"/>
                  <a:gd name="T15" fmla="*/ 0 h 229"/>
                  <a:gd name="T16" fmla="*/ 0 w 539"/>
                  <a:gd name="T17" fmla="*/ 0 h 229"/>
                  <a:gd name="T18" fmla="*/ 0 w 539"/>
                  <a:gd name="T19" fmla="*/ 0 h 229"/>
                  <a:gd name="T20" fmla="*/ 0 w 539"/>
                  <a:gd name="T21" fmla="*/ 0 h 229"/>
                  <a:gd name="T22" fmla="*/ 0 w 539"/>
                  <a:gd name="T23" fmla="*/ 0 h 229"/>
                  <a:gd name="T24" fmla="*/ 0 w 539"/>
                  <a:gd name="T25" fmla="*/ 0 h 229"/>
                  <a:gd name="T26" fmla="*/ 0 w 539"/>
                  <a:gd name="T27" fmla="*/ 0 h 229"/>
                  <a:gd name="T28" fmla="*/ 0 w 539"/>
                  <a:gd name="T29" fmla="*/ 0 h 229"/>
                  <a:gd name="T30" fmla="*/ 0 w 539"/>
                  <a:gd name="T31" fmla="*/ 0 h 229"/>
                  <a:gd name="T32" fmla="*/ 0 w 539"/>
                  <a:gd name="T33" fmla="*/ 0 h 229"/>
                  <a:gd name="T34" fmla="*/ 0 w 539"/>
                  <a:gd name="T35" fmla="*/ 0 h 229"/>
                  <a:gd name="T36" fmla="*/ 0 w 539"/>
                  <a:gd name="T37" fmla="*/ 0 h 229"/>
                  <a:gd name="T38" fmla="*/ 0 w 539"/>
                  <a:gd name="T39" fmla="*/ 0 h 229"/>
                  <a:gd name="T40" fmla="*/ 0 w 539"/>
                  <a:gd name="T41" fmla="*/ 0 h 229"/>
                  <a:gd name="T42" fmla="*/ 0 w 539"/>
                  <a:gd name="T43" fmla="*/ 0 h 229"/>
                  <a:gd name="T44" fmla="*/ 0 w 539"/>
                  <a:gd name="T45" fmla="*/ 0 h 229"/>
                  <a:gd name="T46" fmla="*/ 0 w 539"/>
                  <a:gd name="T47" fmla="*/ 0 h 229"/>
                  <a:gd name="T48" fmla="*/ 0 w 539"/>
                  <a:gd name="T49" fmla="*/ 0 h 229"/>
                  <a:gd name="T50" fmla="*/ 0 w 539"/>
                  <a:gd name="T51" fmla="*/ 0 h 229"/>
                  <a:gd name="T52" fmla="*/ 0 w 539"/>
                  <a:gd name="T53" fmla="*/ 0 h 229"/>
                  <a:gd name="T54" fmla="*/ 0 w 539"/>
                  <a:gd name="T55" fmla="*/ 0 h 229"/>
                  <a:gd name="T56" fmla="*/ 0 w 539"/>
                  <a:gd name="T57" fmla="*/ 0 h 229"/>
                  <a:gd name="T58" fmla="*/ 0 w 539"/>
                  <a:gd name="T59" fmla="*/ 0 h 229"/>
                  <a:gd name="T60" fmla="*/ 0 w 539"/>
                  <a:gd name="T61" fmla="*/ 0 h 229"/>
                  <a:gd name="T62" fmla="*/ 0 w 539"/>
                  <a:gd name="T63" fmla="*/ 0 h 229"/>
                  <a:gd name="T64" fmla="*/ 0 w 539"/>
                  <a:gd name="T65" fmla="*/ 0 h 229"/>
                  <a:gd name="T66" fmla="*/ 0 w 539"/>
                  <a:gd name="T67" fmla="*/ 0 h 229"/>
                  <a:gd name="T68" fmla="*/ 0 w 539"/>
                  <a:gd name="T69" fmla="*/ 0 h 229"/>
                  <a:gd name="T70" fmla="*/ 0 w 539"/>
                  <a:gd name="T71" fmla="*/ 0 h 229"/>
                  <a:gd name="T72" fmla="*/ 0 w 539"/>
                  <a:gd name="T73" fmla="*/ 0 h 229"/>
                  <a:gd name="T74" fmla="*/ 0 w 539"/>
                  <a:gd name="T75" fmla="*/ 0 h 229"/>
                  <a:gd name="T76" fmla="*/ 0 w 539"/>
                  <a:gd name="T77" fmla="*/ 0 h 229"/>
                  <a:gd name="T78" fmla="*/ 0 w 539"/>
                  <a:gd name="T79" fmla="*/ 0 h 229"/>
                  <a:gd name="T80" fmla="*/ 0 w 539"/>
                  <a:gd name="T81" fmla="*/ 0 h 229"/>
                  <a:gd name="T82" fmla="*/ 0 w 539"/>
                  <a:gd name="T83" fmla="*/ 0 h 229"/>
                  <a:gd name="T84" fmla="*/ 0 w 539"/>
                  <a:gd name="T85" fmla="*/ 0 h 229"/>
                  <a:gd name="T86" fmla="*/ 0 w 539"/>
                  <a:gd name="T87" fmla="*/ 0 h 229"/>
                  <a:gd name="T88" fmla="*/ 0 w 539"/>
                  <a:gd name="T89" fmla="*/ 0 h 229"/>
                  <a:gd name="T90" fmla="*/ 0 w 539"/>
                  <a:gd name="T91" fmla="*/ 0 h 229"/>
                  <a:gd name="T92" fmla="*/ 0 w 539"/>
                  <a:gd name="T93" fmla="*/ 0 h 229"/>
                  <a:gd name="T94" fmla="*/ 0 w 539"/>
                  <a:gd name="T95" fmla="*/ 0 h 229"/>
                  <a:gd name="T96" fmla="*/ 0 w 539"/>
                  <a:gd name="T97" fmla="*/ 0 h 229"/>
                  <a:gd name="T98" fmla="*/ 0 w 539"/>
                  <a:gd name="T99" fmla="*/ 0 h 229"/>
                  <a:gd name="T100" fmla="*/ 0 w 539"/>
                  <a:gd name="T101" fmla="*/ 0 h 229"/>
                  <a:gd name="T102" fmla="*/ 0 w 539"/>
                  <a:gd name="T103" fmla="*/ 0 h 229"/>
                  <a:gd name="T104" fmla="*/ 0 w 539"/>
                  <a:gd name="T105" fmla="*/ 0 h 229"/>
                  <a:gd name="T106" fmla="*/ 0 w 539"/>
                  <a:gd name="T107" fmla="*/ 0 h 229"/>
                  <a:gd name="T108" fmla="*/ 0 w 539"/>
                  <a:gd name="T109" fmla="*/ 0 h 22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39"/>
                  <a:gd name="T166" fmla="*/ 0 h 229"/>
                  <a:gd name="T167" fmla="*/ 539 w 539"/>
                  <a:gd name="T168" fmla="*/ 229 h 22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39" h="229">
                    <a:moveTo>
                      <a:pt x="524" y="113"/>
                    </a:moveTo>
                    <a:lnTo>
                      <a:pt x="520" y="113"/>
                    </a:lnTo>
                    <a:lnTo>
                      <a:pt x="516" y="113"/>
                    </a:lnTo>
                    <a:lnTo>
                      <a:pt x="512" y="112"/>
                    </a:lnTo>
                    <a:lnTo>
                      <a:pt x="508" y="112"/>
                    </a:lnTo>
                    <a:lnTo>
                      <a:pt x="504" y="112"/>
                    </a:lnTo>
                    <a:lnTo>
                      <a:pt x="500" y="111"/>
                    </a:lnTo>
                    <a:lnTo>
                      <a:pt x="496" y="110"/>
                    </a:lnTo>
                    <a:lnTo>
                      <a:pt x="493" y="108"/>
                    </a:lnTo>
                    <a:lnTo>
                      <a:pt x="478" y="97"/>
                    </a:lnTo>
                    <a:lnTo>
                      <a:pt x="462" y="88"/>
                    </a:lnTo>
                    <a:lnTo>
                      <a:pt x="447" y="79"/>
                    </a:lnTo>
                    <a:lnTo>
                      <a:pt x="431" y="72"/>
                    </a:lnTo>
                    <a:lnTo>
                      <a:pt x="399" y="58"/>
                    </a:lnTo>
                    <a:lnTo>
                      <a:pt x="366" y="46"/>
                    </a:lnTo>
                    <a:lnTo>
                      <a:pt x="334" y="35"/>
                    </a:lnTo>
                    <a:lnTo>
                      <a:pt x="301" y="25"/>
                    </a:lnTo>
                    <a:lnTo>
                      <a:pt x="268" y="14"/>
                    </a:lnTo>
                    <a:lnTo>
                      <a:pt x="236" y="3"/>
                    </a:lnTo>
                    <a:lnTo>
                      <a:pt x="221" y="0"/>
                    </a:lnTo>
                    <a:lnTo>
                      <a:pt x="219" y="0"/>
                    </a:lnTo>
                    <a:lnTo>
                      <a:pt x="217" y="0"/>
                    </a:lnTo>
                    <a:lnTo>
                      <a:pt x="215" y="1"/>
                    </a:lnTo>
                    <a:lnTo>
                      <a:pt x="213" y="1"/>
                    </a:lnTo>
                    <a:lnTo>
                      <a:pt x="211" y="2"/>
                    </a:lnTo>
                    <a:lnTo>
                      <a:pt x="210" y="3"/>
                    </a:lnTo>
                    <a:lnTo>
                      <a:pt x="208" y="4"/>
                    </a:lnTo>
                    <a:lnTo>
                      <a:pt x="207" y="5"/>
                    </a:lnTo>
                    <a:lnTo>
                      <a:pt x="200" y="12"/>
                    </a:lnTo>
                    <a:lnTo>
                      <a:pt x="199" y="13"/>
                    </a:lnTo>
                    <a:lnTo>
                      <a:pt x="198" y="14"/>
                    </a:lnTo>
                    <a:lnTo>
                      <a:pt x="198" y="15"/>
                    </a:lnTo>
                    <a:lnTo>
                      <a:pt x="197" y="16"/>
                    </a:lnTo>
                    <a:lnTo>
                      <a:pt x="197" y="17"/>
                    </a:lnTo>
                    <a:lnTo>
                      <a:pt x="196" y="18"/>
                    </a:lnTo>
                    <a:lnTo>
                      <a:pt x="196" y="19"/>
                    </a:lnTo>
                    <a:lnTo>
                      <a:pt x="196" y="21"/>
                    </a:lnTo>
                    <a:lnTo>
                      <a:pt x="200" y="16"/>
                    </a:lnTo>
                    <a:lnTo>
                      <a:pt x="177" y="40"/>
                    </a:lnTo>
                    <a:lnTo>
                      <a:pt x="153" y="63"/>
                    </a:lnTo>
                    <a:lnTo>
                      <a:pt x="130" y="87"/>
                    </a:lnTo>
                    <a:lnTo>
                      <a:pt x="107" y="112"/>
                    </a:lnTo>
                    <a:lnTo>
                      <a:pt x="84" y="135"/>
                    </a:lnTo>
                    <a:lnTo>
                      <a:pt x="59" y="158"/>
                    </a:lnTo>
                    <a:lnTo>
                      <a:pt x="47" y="168"/>
                    </a:lnTo>
                    <a:lnTo>
                      <a:pt x="34" y="179"/>
                    </a:lnTo>
                    <a:lnTo>
                      <a:pt x="21" y="190"/>
                    </a:lnTo>
                    <a:lnTo>
                      <a:pt x="7" y="199"/>
                    </a:lnTo>
                    <a:lnTo>
                      <a:pt x="4" y="201"/>
                    </a:lnTo>
                    <a:lnTo>
                      <a:pt x="2" y="204"/>
                    </a:lnTo>
                    <a:lnTo>
                      <a:pt x="1" y="207"/>
                    </a:lnTo>
                    <a:lnTo>
                      <a:pt x="0" y="210"/>
                    </a:lnTo>
                    <a:lnTo>
                      <a:pt x="0" y="213"/>
                    </a:lnTo>
                    <a:lnTo>
                      <a:pt x="1" y="216"/>
                    </a:lnTo>
                    <a:lnTo>
                      <a:pt x="2" y="219"/>
                    </a:lnTo>
                    <a:lnTo>
                      <a:pt x="4" y="222"/>
                    </a:lnTo>
                    <a:lnTo>
                      <a:pt x="6" y="224"/>
                    </a:lnTo>
                    <a:lnTo>
                      <a:pt x="8" y="226"/>
                    </a:lnTo>
                    <a:lnTo>
                      <a:pt x="11" y="228"/>
                    </a:lnTo>
                    <a:lnTo>
                      <a:pt x="14" y="229"/>
                    </a:lnTo>
                    <a:lnTo>
                      <a:pt x="17" y="229"/>
                    </a:lnTo>
                    <a:lnTo>
                      <a:pt x="20" y="229"/>
                    </a:lnTo>
                    <a:lnTo>
                      <a:pt x="23" y="228"/>
                    </a:lnTo>
                    <a:lnTo>
                      <a:pt x="26" y="226"/>
                    </a:lnTo>
                    <a:lnTo>
                      <a:pt x="52" y="206"/>
                    </a:lnTo>
                    <a:lnTo>
                      <a:pt x="78" y="185"/>
                    </a:lnTo>
                    <a:lnTo>
                      <a:pt x="102" y="163"/>
                    </a:lnTo>
                    <a:lnTo>
                      <a:pt x="126" y="141"/>
                    </a:lnTo>
                    <a:lnTo>
                      <a:pt x="150" y="118"/>
                    </a:lnTo>
                    <a:lnTo>
                      <a:pt x="172" y="93"/>
                    </a:lnTo>
                    <a:lnTo>
                      <a:pt x="194" y="70"/>
                    </a:lnTo>
                    <a:lnTo>
                      <a:pt x="216" y="46"/>
                    </a:lnTo>
                    <a:lnTo>
                      <a:pt x="228" y="29"/>
                    </a:lnTo>
                    <a:lnTo>
                      <a:pt x="223" y="37"/>
                    </a:lnTo>
                    <a:lnTo>
                      <a:pt x="231" y="30"/>
                    </a:lnTo>
                    <a:lnTo>
                      <a:pt x="216" y="35"/>
                    </a:lnTo>
                    <a:lnTo>
                      <a:pt x="239" y="39"/>
                    </a:lnTo>
                    <a:lnTo>
                      <a:pt x="270" y="50"/>
                    </a:lnTo>
                    <a:lnTo>
                      <a:pt x="301" y="60"/>
                    </a:lnTo>
                    <a:lnTo>
                      <a:pt x="334" y="70"/>
                    </a:lnTo>
                    <a:lnTo>
                      <a:pt x="365" y="81"/>
                    </a:lnTo>
                    <a:lnTo>
                      <a:pt x="396" y="93"/>
                    </a:lnTo>
                    <a:lnTo>
                      <a:pt x="427" y="107"/>
                    </a:lnTo>
                    <a:lnTo>
                      <a:pt x="442" y="114"/>
                    </a:lnTo>
                    <a:lnTo>
                      <a:pt x="457" y="122"/>
                    </a:lnTo>
                    <a:lnTo>
                      <a:pt x="473" y="131"/>
                    </a:lnTo>
                    <a:lnTo>
                      <a:pt x="488" y="140"/>
                    </a:lnTo>
                    <a:lnTo>
                      <a:pt x="491" y="142"/>
                    </a:lnTo>
                    <a:lnTo>
                      <a:pt x="495" y="144"/>
                    </a:lnTo>
                    <a:lnTo>
                      <a:pt x="499" y="145"/>
                    </a:lnTo>
                    <a:lnTo>
                      <a:pt x="503" y="146"/>
                    </a:lnTo>
                    <a:lnTo>
                      <a:pt x="507" y="147"/>
                    </a:lnTo>
                    <a:lnTo>
                      <a:pt x="511" y="147"/>
                    </a:lnTo>
                    <a:lnTo>
                      <a:pt x="516" y="147"/>
                    </a:lnTo>
                    <a:lnTo>
                      <a:pt x="520" y="147"/>
                    </a:lnTo>
                    <a:lnTo>
                      <a:pt x="523" y="147"/>
                    </a:lnTo>
                    <a:lnTo>
                      <a:pt x="527" y="146"/>
                    </a:lnTo>
                    <a:lnTo>
                      <a:pt x="530" y="145"/>
                    </a:lnTo>
                    <a:lnTo>
                      <a:pt x="532" y="143"/>
                    </a:lnTo>
                    <a:lnTo>
                      <a:pt x="535" y="141"/>
                    </a:lnTo>
                    <a:lnTo>
                      <a:pt x="537" y="138"/>
                    </a:lnTo>
                    <a:lnTo>
                      <a:pt x="538" y="135"/>
                    </a:lnTo>
                    <a:lnTo>
                      <a:pt x="539" y="132"/>
                    </a:lnTo>
                    <a:lnTo>
                      <a:pt x="539" y="129"/>
                    </a:lnTo>
                    <a:lnTo>
                      <a:pt x="538" y="125"/>
                    </a:lnTo>
                    <a:lnTo>
                      <a:pt x="537" y="123"/>
                    </a:lnTo>
                    <a:lnTo>
                      <a:pt x="535" y="120"/>
                    </a:lnTo>
                    <a:lnTo>
                      <a:pt x="533" y="117"/>
                    </a:lnTo>
                    <a:lnTo>
                      <a:pt x="531" y="116"/>
                    </a:lnTo>
                    <a:lnTo>
                      <a:pt x="528" y="114"/>
                    </a:lnTo>
                    <a:lnTo>
                      <a:pt x="524" y="113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2" name="Freeform 140"/>
              <p:cNvSpPr>
                <a:spLocks/>
              </p:cNvSpPr>
              <p:nvPr/>
            </p:nvSpPr>
            <p:spPr bwMode="auto">
              <a:xfrm>
                <a:off x="1814" y="3358"/>
                <a:ext cx="29" cy="12"/>
              </a:xfrm>
              <a:custGeom>
                <a:avLst/>
                <a:gdLst>
                  <a:gd name="T0" fmla="*/ 0 w 505"/>
                  <a:gd name="T1" fmla="*/ 0 h 210"/>
                  <a:gd name="T2" fmla="*/ 0 w 505"/>
                  <a:gd name="T3" fmla="*/ 0 h 210"/>
                  <a:gd name="T4" fmla="*/ 0 w 505"/>
                  <a:gd name="T5" fmla="*/ 0 h 210"/>
                  <a:gd name="T6" fmla="*/ 0 w 505"/>
                  <a:gd name="T7" fmla="*/ 0 h 210"/>
                  <a:gd name="T8" fmla="*/ 0 w 505"/>
                  <a:gd name="T9" fmla="*/ 0 h 210"/>
                  <a:gd name="T10" fmla="*/ 0 w 505"/>
                  <a:gd name="T11" fmla="*/ 0 h 210"/>
                  <a:gd name="T12" fmla="*/ 0 w 505"/>
                  <a:gd name="T13" fmla="*/ 0 h 210"/>
                  <a:gd name="T14" fmla="*/ 0 w 505"/>
                  <a:gd name="T15" fmla="*/ 0 h 210"/>
                  <a:gd name="T16" fmla="*/ 0 w 505"/>
                  <a:gd name="T17" fmla="*/ 0 h 210"/>
                  <a:gd name="T18" fmla="*/ 0 w 505"/>
                  <a:gd name="T19" fmla="*/ 0 h 210"/>
                  <a:gd name="T20" fmla="*/ 0 w 505"/>
                  <a:gd name="T21" fmla="*/ 0 h 210"/>
                  <a:gd name="T22" fmla="*/ 0 w 505"/>
                  <a:gd name="T23" fmla="*/ 0 h 210"/>
                  <a:gd name="T24" fmla="*/ 0 w 505"/>
                  <a:gd name="T25" fmla="*/ 0 h 210"/>
                  <a:gd name="T26" fmla="*/ 0 w 505"/>
                  <a:gd name="T27" fmla="*/ 0 h 210"/>
                  <a:gd name="T28" fmla="*/ 0 w 505"/>
                  <a:gd name="T29" fmla="*/ 0 h 210"/>
                  <a:gd name="T30" fmla="*/ 0 w 505"/>
                  <a:gd name="T31" fmla="*/ 0 h 210"/>
                  <a:gd name="T32" fmla="*/ 0 w 505"/>
                  <a:gd name="T33" fmla="*/ 0 h 210"/>
                  <a:gd name="T34" fmla="*/ 0 w 505"/>
                  <a:gd name="T35" fmla="*/ 0 h 210"/>
                  <a:gd name="T36" fmla="*/ 0 w 505"/>
                  <a:gd name="T37" fmla="*/ 0 h 210"/>
                  <a:gd name="T38" fmla="*/ 0 w 505"/>
                  <a:gd name="T39" fmla="*/ 0 h 210"/>
                  <a:gd name="T40" fmla="*/ 0 w 505"/>
                  <a:gd name="T41" fmla="*/ 0 h 210"/>
                  <a:gd name="T42" fmla="*/ 0 w 505"/>
                  <a:gd name="T43" fmla="*/ 0 h 210"/>
                  <a:gd name="T44" fmla="*/ 0 w 505"/>
                  <a:gd name="T45" fmla="*/ 0 h 210"/>
                  <a:gd name="T46" fmla="*/ 0 w 505"/>
                  <a:gd name="T47" fmla="*/ 0 h 210"/>
                  <a:gd name="T48" fmla="*/ 0 w 505"/>
                  <a:gd name="T49" fmla="*/ 0 h 210"/>
                  <a:gd name="T50" fmla="*/ 0 w 505"/>
                  <a:gd name="T51" fmla="*/ 0 h 210"/>
                  <a:gd name="T52" fmla="*/ 0 w 505"/>
                  <a:gd name="T53" fmla="*/ 0 h 210"/>
                  <a:gd name="T54" fmla="*/ 0 w 505"/>
                  <a:gd name="T55" fmla="*/ 0 h 210"/>
                  <a:gd name="T56" fmla="*/ 0 w 505"/>
                  <a:gd name="T57" fmla="*/ 0 h 210"/>
                  <a:gd name="T58" fmla="*/ 0 w 505"/>
                  <a:gd name="T59" fmla="*/ 0 h 210"/>
                  <a:gd name="T60" fmla="*/ 0 w 505"/>
                  <a:gd name="T61" fmla="*/ 0 h 210"/>
                  <a:gd name="T62" fmla="*/ 0 w 505"/>
                  <a:gd name="T63" fmla="*/ 0 h 210"/>
                  <a:gd name="T64" fmla="*/ 0 w 505"/>
                  <a:gd name="T65" fmla="*/ 0 h 210"/>
                  <a:gd name="T66" fmla="*/ 0 w 505"/>
                  <a:gd name="T67" fmla="*/ 0 h 2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5"/>
                  <a:gd name="T103" fmla="*/ 0 h 210"/>
                  <a:gd name="T104" fmla="*/ 505 w 505"/>
                  <a:gd name="T105" fmla="*/ 210 h 21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5" h="210">
                    <a:moveTo>
                      <a:pt x="29" y="184"/>
                    </a:moveTo>
                    <a:lnTo>
                      <a:pt x="52" y="164"/>
                    </a:lnTo>
                    <a:lnTo>
                      <a:pt x="75" y="144"/>
                    </a:lnTo>
                    <a:lnTo>
                      <a:pt x="100" y="124"/>
                    </a:lnTo>
                    <a:lnTo>
                      <a:pt x="124" y="104"/>
                    </a:lnTo>
                    <a:lnTo>
                      <a:pt x="149" y="86"/>
                    </a:lnTo>
                    <a:lnTo>
                      <a:pt x="174" y="67"/>
                    </a:lnTo>
                    <a:lnTo>
                      <a:pt x="199" y="49"/>
                    </a:lnTo>
                    <a:lnTo>
                      <a:pt x="224" y="31"/>
                    </a:lnTo>
                    <a:lnTo>
                      <a:pt x="257" y="51"/>
                    </a:lnTo>
                    <a:lnTo>
                      <a:pt x="290" y="71"/>
                    </a:lnTo>
                    <a:lnTo>
                      <a:pt x="322" y="91"/>
                    </a:lnTo>
                    <a:lnTo>
                      <a:pt x="355" y="112"/>
                    </a:lnTo>
                    <a:lnTo>
                      <a:pt x="386" y="134"/>
                    </a:lnTo>
                    <a:lnTo>
                      <a:pt x="418" y="156"/>
                    </a:lnTo>
                    <a:lnTo>
                      <a:pt x="447" y="180"/>
                    </a:lnTo>
                    <a:lnTo>
                      <a:pt x="476" y="205"/>
                    </a:lnTo>
                    <a:lnTo>
                      <a:pt x="479" y="208"/>
                    </a:lnTo>
                    <a:lnTo>
                      <a:pt x="481" y="209"/>
                    </a:lnTo>
                    <a:lnTo>
                      <a:pt x="484" y="210"/>
                    </a:lnTo>
                    <a:lnTo>
                      <a:pt x="489" y="210"/>
                    </a:lnTo>
                    <a:lnTo>
                      <a:pt x="492" y="210"/>
                    </a:lnTo>
                    <a:lnTo>
                      <a:pt x="495" y="209"/>
                    </a:lnTo>
                    <a:lnTo>
                      <a:pt x="498" y="208"/>
                    </a:lnTo>
                    <a:lnTo>
                      <a:pt x="501" y="205"/>
                    </a:lnTo>
                    <a:lnTo>
                      <a:pt x="503" y="203"/>
                    </a:lnTo>
                    <a:lnTo>
                      <a:pt x="504" y="200"/>
                    </a:lnTo>
                    <a:lnTo>
                      <a:pt x="505" y="197"/>
                    </a:lnTo>
                    <a:lnTo>
                      <a:pt x="505" y="193"/>
                    </a:lnTo>
                    <a:lnTo>
                      <a:pt x="505" y="190"/>
                    </a:lnTo>
                    <a:lnTo>
                      <a:pt x="504" y="186"/>
                    </a:lnTo>
                    <a:lnTo>
                      <a:pt x="502" y="183"/>
                    </a:lnTo>
                    <a:lnTo>
                      <a:pt x="500" y="181"/>
                    </a:lnTo>
                    <a:lnTo>
                      <a:pt x="467" y="155"/>
                    </a:lnTo>
                    <a:lnTo>
                      <a:pt x="434" y="129"/>
                    </a:lnTo>
                    <a:lnTo>
                      <a:pt x="400" y="102"/>
                    </a:lnTo>
                    <a:lnTo>
                      <a:pt x="366" y="77"/>
                    </a:lnTo>
                    <a:lnTo>
                      <a:pt x="349" y="65"/>
                    </a:lnTo>
                    <a:lnTo>
                      <a:pt x="331" y="54"/>
                    </a:lnTo>
                    <a:lnTo>
                      <a:pt x="312" y="43"/>
                    </a:lnTo>
                    <a:lnTo>
                      <a:pt x="294" y="33"/>
                    </a:lnTo>
                    <a:lnTo>
                      <a:pt x="275" y="23"/>
                    </a:lnTo>
                    <a:lnTo>
                      <a:pt x="256" y="14"/>
                    </a:lnTo>
                    <a:lnTo>
                      <a:pt x="235" y="6"/>
                    </a:lnTo>
                    <a:lnTo>
                      <a:pt x="215" y="0"/>
                    </a:lnTo>
                    <a:lnTo>
                      <a:pt x="187" y="17"/>
                    </a:lnTo>
                    <a:lnTo>
                      <a:pt x="159" y="36"/>
                    </a:lnTo>
                    <a:lnTo>
                      <a:pt x="133" y="55"/>
                    </a:lnTo>
                    <a:lnTo>
                      <a:pt x="108" y="75"/>
                    </a:lnTo>
                    <a:lnTo>
                      <a:pt x="82" y="96"/>
                    </a:lnTo>
                    <a:lnTo>
                      <a:pt x="57" y="118"/>
                    </a:lnTo>
                    <a:lnTo>
                      <a:pt x="32" y="138"/>
                    </a:lnTo>
                    <a:lnTo>
                      <a:pt x="5" y="159"/>
                    </a:lnTo>
                    <a:lnTo>
                      <a:pt x="3" y="161"/>
                    </a:lnTo>
                    <a:lnTo>
                      <a:pt x="1" y="164"/>
                    </a:lnTo>
                    <a:lnTo>
                      <a:pt x="0" y="167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4" y="182"/>
                    </a:lnTo>
                    <a:lnTo>
                      <a:pt x="7" y="185"/>
                    </a:lnTo>
                    <a:lnTo>
                      <a:pt x="10" y="186"/>
                    </a:lnTo>
                    <a:lnTo>
                      <a:pt x="13" y="187"/>
                    </a:lnTo>
                    <a:lnTo>
                      <a:pt x="17" y="188"/>
                    </a:lnTo>
                    <a:lnTo>
                      <a:pt x="20" y="188"/>
                    </a:lnTo>
                    <a:lnTo>
                      <a:pt x="23" y="187"/>
                    </a:lnTo>
                    <a:lnTo>
                      <a:pt x="26" y="186"/>
                    </a:lnTo>
                    <a:lnTo>
                      <a:pt x="29" y="18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3" name="Freeform 141"/>
              <p:cNvSpPr>
                <a:spLocks/>
              </p:cNvSpPr>
              <p:nvPr/>
            </p:nvSpPr>
            <p:spPr bwMode="auto">
              <a:xfrm>
                <a:off x="1725" y="3511"/>
                <a:ext cx="76" cy="239"/>
              </a:xfrm>
              <a:custGeom>
                <a:avLst/>
                <a:gdLst>
                  <a:gd name="T0" fmla="*/ 0 w 1300"/>
                  <a:gd name="T1" fmla="*/ 0 h 4049"/>
                  <a:gd name="T2" fmla="*/ 0 w 1300"/>
                  <a:gd name="T3" fmla="*/ 0 h 4049"/>
                  <a:gd name="T4" fmla="*/ 0 w 1300"/>
                  <a:gd name="T5" fmla="*/ 0 h 4049"/>
                  <a:gd name="T6" fmla="*/ 0 w 1300"/>
                  <a:gd name="T7" fmla="*/ 0 h 4049"/>
                  <a:gd name="T8" fmla="*/ 0 w 1300"/>
                  <a:gd name="T9" fmla="*/ 0 h 4049"/>
                  <a:gd name="T10" fmla="*/ 0 w 1300"/>
                  <a:gd name="T11" fmla="*/ 0 h 4049"/>
                  <a:gd name="T12" fmla="*/ 0 w 1300"/>
                  <a:gd name="T13" fmla="*/ 0 h 4049"/>
                  <a:gd name="T14" fmla="*/ 0 w 1300"/>
                  <a:gd name="T15" fmla="*/ 0 h 4049"/>
                  <a:gd name="T16" fmla="*/ 0 w 1300"/>
                  <a:gd name="T17" fmla="*/ 0 h 4049"/>
                  <a:gd name="T18" fmla="*/ 0 w 1300"/>
                  <a:gd name="T19" fmla="*/ 0 h 4049"/>
                  <a:gd name="T20" fmla="*/ 0 w 1300"/>
                  <a:gd name="T21" fmla="*/ 0 h 4049"/>
                  <a:gd name="T22" fmla="*/ 0 w 1300"/>
                  <a:gd name="T23" fmla="*/ 0 h 4049"/>
                  <a:gd name="T24" fmla="*/ 0 w 1300"/>
                  <a:gd name="T25" fmla="*/ 0 h 4049"/>
                  <a:gd name="T26" fmla="*/ 0 w 1300"/>
                  <a:gd name="T27" fmla="*/ 0 h 4049"/>
                  <a:gd name="T28" fmla="*/ 0 w 1300"/>
                  <a:gd name="T29" fmla="*/ 0 h 4049"/>
                  <a:gd name="T30" fmla="*/ 0 w 1300"/>
                  <a:gd name="T31" fmla="*/ 0 h 4049"/>
                  <a:gd name="T32" fmla="*/ 0 w 1300"/>
                  <a:gd name="T33" fmla="*/ 0 h 4049"/>
                  <a:gd name="T34" fmla="*/ 0 w 1300"/>
                  <a:gd name="T35" fmla="*/ 0 h 4049"/>
                  <a:gd name="T36" fmla="*/ 0 w 1300"/>
                  <a:gd name="T37" fmla="*/ 0 h 4049"/>
                  <a:gd name="T38" fmla="*/ 0 w 1300"/>
                  <a:gd name="T39" fmla="*/ 0 h 4049"/>
                  <a:gd name="T40" fmla="*/ 0 w 1300"/>
                  <a:gd name="T41" fmla="*/ 0 h 4049"/>
                  <a:gd name="T42" fmla="*/ 0 w 1300"/>
                  <a:gd name="T43" fmla="*/ 0 h 4049"/>
                  <a:gd name="T44" fmla="*/ 0 w 1300"/>
                  <a:gd name="T45" fmla="*/ 0 h 4049"/>
                  <a:gd name="T46" fmla="*/ 0 w 1300"/>
                  <a:gd name="T47" fmla="*/ 0 h 4049"/>
                  <a:gd name="T48" fmla="*/ 0 w 1300"/>
                  <a:gd name="T49" fmla="*/ 0 h 4049"/>
                  <a:gd name="T50" fmla="*/ 0 w 1300"/>
                  <a:gd name="T51" fmla="*/ 0 h 4049"/>
                  <a:gd name="T52" fmla="*/ 0 w 1300"/>
                  <a:gd name="T53" fmla="*/ 0 h 4049"/>
                  <a:gd name="T54" fmla="*/ 0 w 1300"/>
                  <a:gd name="T55" fmla="*/ 0 h 4049"/>
                  <a:gd name="T56" fmla="*/ 0 w 1300"/>
                  <a:gd name="T57" fmla="*/ 0 h 4049"/>
                  <a:gd name="T58" fmla="*/ 0 w 1300"/>
                  <a:gd name="T59" fmla="*/ 0 h 4049"/>
                  <a:gd name="T60" fmla="*/ 0 w 1300"/>
                  <a:gd name="T61" fmla="*/ 0 h 4049"/>
                  <a:gd name="T62" fmla="*/ 0 w 1300"/>
                  <a:gd name="T63" fmla="*/ 0 h 4049"/>
                  <a:gd name="T64" fmla="*/ 0 w 1300"/>
                  <a:gd name="T65" fmla="*/ 0 h 4049"/>
                  <a:gd name="T66" fmla="*/ 0 w 1300"/>
                  <a:gd name="T67" fmla="*/ 0 h 4049"/>
                  <a:gd name="T68" fmla="*/ 0 w 1300"/>
                  <a:gd name="T69" fmla="*/ 0 h 4049"/>
                  <a:gd name="T70" fmla="*/ 0 w 1300"/>
                  <a:gd name="T71" fmla="*/ 0 h 4049"/>
                  <a:gd name="T72" fmla="*/ 0 w 1300"/>
                  <a:gd name="T73" fmla="*/ 0 h 4049"/>
                  <a:gd name="T74" fmla="*/ 0 w 1300"/>
                  <a:gd name="T75" fmla="*/ 0 h 4049"/>
                  <a:gd name="T76" fmla="*/ 0 w 1300"/>
                  <a:gd name="T77" fmla="*/ 0 h 4049"/>
                  <a:gd name="T78" fmla="*/ 0 w 1300"/>
                  <a:gd name="T79" fmla="*/ 0 h 4049"/>
                  <a:gd name="T80" fmla="*/ 0 w 1300"/>
                  <a:gd name="T81" fmla="*/ 0 h 4049"/>
                  <a:gd name="T82" fmla="*/ 0 w 1300"/>
                  <a:gd name="T83" fmla="*/ 0 h 4049"/>
                  <a:gd name="T84" fmla="*/ 0 w 1300"/>
                  <a:gd name="T85" fmla="*/ 0 h 4049"/>
                  <a:gd name="T86" fmla="*/ 0 w 1300"/>
                  <a:gd name="T87" fmla="*/ 0 h 4049"/>
                  <a:gd name="T88" fmla="*/ 0 w 1300"/>
                  <a:gd name="T89" fmla="*/ 0 h 4049"/>
                  <a:gd name="T90" fmla="*/ 0 w 1300"/>
                  <a:gd name="T91" fmla="*/ 0 h 4049"/>
                  <a:gd name="T92" fmla="*/ 0 w 1300"/>
                  <a:gd name="T93" fmla="*/ 0 h 4049"/>
                  <a:gd name="T94" fmla="*/ 0 w 1300"/>
                  <a:gd name="T95" fmla="*/ 0 h 4049"/>
                  <a:gd name="T96" fmla="*/ 0 w 1300"/>
                  <a:gd name="T97" fmla="*/ 0 h 4049"/>
                  <a:gd name="T98" fmla="*/ 0 w 1300"/>
                  <a:gd name="T99" fmla="*/ 0 h 4049"/>
                  <a:gd name="T100" fmla="*/ 0 w 1300"/>
                  <a:gd name="T101" fmla="*/ 0 h 4049"/>
                  <a:gd name="T102" fmla="*/ 0 w 1300"/>
                  <a:gd name="T103" fmla="*/ 0 h 4049"/>
                  <a:gd name="T104" fmla="*/ 0 w 1300"/>
                  <a:gd name="T105" fmla="*/ 0 h 4049"/>
                  <a:gd name="T106" fmla="*/ 0 w 1300"/>
                  <a:gd name="T107" fmla="*/ 0 h 4049"/>
                  <a:gd name="T108" fmla="*/ 0 w 1300"/>
                  <a:gd name="T109" fmla="*/ 0 h 404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300"/>
                  <a:gd name="T166" fmla="*/ 0 h 4049"/>
                  <a:gd name="T167" fmla="*/ 1300 w 1300"/>
                  <a:gd name="T168" fmla="*/ 4049 h 404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300" h="4049">
                    <a:moveTo>
                      <a:pt x="1060" y="3636"/>
                    </a:moveTo>
                    <a:lnTo>
                      <a:pt x="1030" y="3592"/>
                    </a:lnTo>
                    <a:lnTo>
                      <a:pt x="1002" y="3549"/>
                    </a:lnTo>
                    <a:lnTo>
                      <a:pt x="975" y="3506"/>
                    </a:lnTo>
                    <a:lnTo>
                      <a:pt x="948" y="3464"/>
                    </a:lnTo>
                    <a:lnTo>
                      <a:pt x="922" y="3421"/>
                    </a:lnTo>
                    <a:lnTo>
                      <a:pt x="898" y="3377"/>
                    </a:lnTo>
                    <a:lnTo>
                      <a:pt x="874" y="3333"/>
                    </a:lnTo>
                    <a:lnTo>
                      <a:pt x="852" y="3286"/>
                    </a:lnTo>
                    <a:lnTo>
                      <a:pt x="818" y="3215"/>
                    </a:lnTo>
                    <a:lnTo>
                      <a:pt x="782" y="3146"/>
                    </a:lnTo>
                    <a:lnTo>
                      <a:pt x="746" y="3076"/>
                    </a:lnTo>
                    <a:lnTo>
                      <a:pt x="708" y="3007"/>
                    </a:lnTo>
                    <a:lnTo>
                      <a:pt x="672" y="2938"/>
                    </a:lnTo>
                    <a:lnTo>
                      <a:pt x="635" y="2869"/>
                    </a:lnTo>
                    <a:lnTo>
                      <a:pt x="599" y="2799"/>
                    </a:lnTo>
                    <a:lnTo>
                      <a:pt x="565" y="2727"/>
                    </a:lnTo>
                    <a:lnTo>
                      <a:pt x="527" y="2644"/>
                    </a:lnTo>
                    <a:lnTo>
                      <a:pt x="490" y="2562"/>
                    </a:lnTo>
                    <a:lnTo>
                      <a:pt x="453" y="2480"/>
                    </a:lnTo>
                    <a:lnTo>
                      <a:pt x="417" y="2398"/>
                    </a:lnTo>
                    <a:lnTo>
                      <a:pt x="381" y="2316"/>
                    </a:lnTo>
                    <a:lnTo>
                      <a:pt x="345" y="2233"/>
                    </a:lnTo>
                    <a:lnTo>
                      <a:pt x="308" y="2151"/>
                    </a:lnTo>
                    <a:lnTo>
                      <a:pt x="271" y="2067"/>
                    </a:lnTo>
                    <a:lnTo>
                      <a:pt x="244" y="2007"/>
                    </a:lnTo>
                    <a:lnTo>
                      <a:pt x="217" y="1948"/>
                    </a:lnTo>
                    <a:lnTo>
                      <a:pt x="192" y="1888"/>
                    </a:lnTo>
                    <a:lnTo>
                      <a:pt x="168" y="1827"/>
                    </a:lnTo>
                    <a:lnTo>
                      <a:pt x="156" y="1797"/>
                    </a:lnTo>
                    <a:lnTo>
                      <a:pt x="145" y="1766"/>
                    </a:lnTo>
                    <a:lnTo>
                      <a:pt x="135" y="1736"/>
                    </a:lnTo>
                    <a:lnTo>
                      <a:pt x="125" y="1705"/>
                    </a:lnTo>
                    <a:lnTo>
                      <a:pt x="116" y="1672"/>
                    </a:lnTo>
                    <a:lnTo>
                      <a:pt x="108" y="1640"/>
                    </a:lnTo>
                    <a:lnTo>
                      <a:pt x="101" y="1607"/>
                    </a:lnTo>
                    <a:lnTo>
                      <a:pt x="94" y="1574"/>
                    </a:lnTo>
                    <a:lnTo>
                      <a:pt x="91" y="1562"/>
                    </a:lnTo>
                    <a:lnTo>
                      <a:pt x="88" y="1552"/>
                    </a:lnTo>
                    <a:lnTo>
                      <a:pt x="84" y="1541"/>
                    </a:lnTo>
                    <a:lnTo>
                      <a:pt x="79" y="1531"/>
                    </a:lnTo>
                    <a:lnTo>
                      <a:pt x="75" y="1520"/>
                    </a:lnTo>
                    <a:lnTo>
                      <a:pt x="70" y="1509"/>
                    </a:lnTo>
                    <a:lnTo>
                      <a:pt x="66" y="1499"/>
                    </a:lnTo>
                    <a:lnTo>
                      <a:pt x="62" y="1489"/>
                    </a:lnTo>
                    <a:lnTo>
                      <a:pt x="93" y="1475"/>
                    </a:lnTo>
                    <a:lnTo>
                      <a:pt x="123" y="1459"/>
                    </a:lnTo>
                    <a:lnTo>
                      <a:pt x="152" y="1442"/>
                    </a:lnTo>
                    <a:lnTo>
                      <a:pt x="182" y="1424"/>
                    </a:lnTo>
                    <a:lnTo>
                      <a:pt x="210" y="1406"/>
                    </a:lnTo>
                    <a:lnTo>
                      <a:pt x="237" y="1387"/>
                    </a:lnTo>
                    <a:lnTo>
                      <a:pt x="266" y="1366"/>
                    </a:lnTo>
                    <a:lnTo>
                      <a:pt x="293" y="1346"/>
                    </a:lnTo>
                    <a:lnTo>
                      <a:pt x="294" y="1346"/>
                    </a:lnTo>
                    <a:lnTo>
                      <a:pt x="295" y="1346"/>
                    </a:lnTo>
                    <a:lnTo>
                      <a:pt x="296" y="1346"/>
                    </a:lnTo>
                    <a:lnTo>
                      <a:pt x="297" y="1345"/>
                    </a:lnTo>
                    <a:lnTo>
                      <a:pt x="302" y="1343"/>
                    </a:lnTo>
                    <a:lnTo>
                      <a:pt x="307" y="1340"/>
                    </a:lnTo>
                    <a:lnTo>
                      <a:pt x="311" y="1336"/>
                    </a:lnTo>
                    <a:lnTo>
                      <a:pt x="314" y="1331"/>
                    </a:lnTo>
                    <a:lnTo>
                      <a:pt x="316" y="1326"/>
                    </a:lnTo>
                    <a:lnTo>
                      <a:pt x="317" y="1320"/>
                    </a:lnTo>
                    <a:lnTo>
                      <a:pt x="317" y="1315"/>
                    </a:lnTo>
                    <a:lnTo>
                      <a:pt x="316" y="1309"/>
                    </a:lnTo>
                    <a:lnTo>
                      <a:pt x="299" y="1228"/>
                    </a:lnTo>
                    <a:lnTo>
                      <a:pt x="285" y="1147"/>
                    </a:lnTo>
                    <a:lnTo>
                      <a:pt x="271" y="1066"/>
                    </a:lnTo>
                    <a:lnTo>
                      <a:pt x="259" y="984"/>
                    </a:lnTo>
                    <a:lnTo>
                      <a:pt x="247" y="903"/>
                    </a:lnTo>
                    <a:lnTo>
                      <a:pt x="235" y="821"/>
                    </a:lnTo>
                    <a:lnTo>
                      <a:pt x="224" y="738"/>
                    </a:lnTo>
                    <a:lnTo>
                      <a:pt x="213" y="655"/>
                    </a:lnTo>
                    <a:lnTo>
                      <a:pt x="202" y="572"/>
                    </a:lnTo>
                    <a:lnTo>
                      <a:pt x="189" y="490"/>
                    </a:lnTo>
                    <a:lnTo>
                      <a:pt x="177" y="409"/>
                    </a:lnTo>
                    <a:lnTo>
                      <a:pt x="164" y="328"/>
                    </a:lnTo>
                    <a:lnTo>
                      <a:pt x="150" y="247"/>
                    </a:lnTo>
                    <a:lnTo>
                      <a:pt x="139" y="166"/>
                    </a:lnTo>
                    <a:lnTo>
                      <a:pt x="128" y="85"/>
                    </a:lnTo>
                    <a:lnTo>
                      <a:pt x="119" y="3"/>
                    </a:lnTo>
                    <a:lnTo>
                      <a:pt x="119" y="2"/>
                    </a:lnTo>
                    <a:lnTo>
                      <a:pt x="119" y="1"/>
                    </a:lnTo>
                    <a:lnTo>
                      <a:pt x="118" y="1"/>
                    </a:lnTo>
                    <a:lnTo>
                      <a:pt x="118" y="0"/>
                    </a:lnTo>
                    <a:lnTo>
                      <a:pt x="117" y="0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4" y="0"/>
                    </a:lnTo>
                    <a:lnTo>
                      <a:pt x="113" y="1"/>
                    </a:lnTo>
                    <a:lnTo>
                      <a:pt x="112" y="2"/>
                    </a:lnTo>
                    <a:lnTo>
                      <a:pt x="112" y="3"/>
                    </a:lnTo>
                    <a:lnTo>
                      <a:pt x="109" y="24"/>
                    </a:lnTo>
                    <a:lnTo>
                      <a:pt x="106" y="44"/>
                    </a:lnTo>
                    <a:lnTo>
                      <a:pt x="104" y="64"/>
                    </a:lnTo>
                    <a:lnTo>
                      <a:pt x="103" y="85"/>
                    </a:lnTo>
                    <a:lnTo>
                      <a:pt x="101" y="126"/>
                    </a:lnTo>
                    <a:lnTo>
                      <a:pt x="102" y="167"/>
                    </a:lnTo>
                    <a:lnTo>
                      <a:pt x="104" y="208"/>
                    </a:lnTo>
                    <a:lnTo>
                      <a:pt x="107" y="249"/>
                    </a:lnTo>
                    <a:lnTo>
                      <a:pt x="111" y="290"/>
                    </a:lnTo>
                    <a:lnTo>
                      <a:pt x="116" y="331"/>
                    </a:lnTo>
                    <a:lnTo>
                      <a:pt x="128" y="413"/>
                    </a:lnTo>
                    <a:lnTo>
                      <a:pt x="138" y="495"/>
                    </a:lnTo>
                    <a:lnTo>
                      <a:pt x="143" y="535"/>
                    </a:lnTo>
                    <a:lnTo>
                      <a:pt x="147" y="577"/>
                    </a:lnTo>
                    <a:lnTo>
                      <a:pt x="150" y="617"/>
                    </a:lnTo>
                    <a:lnTo>
                      <a:pt x="152" y="659"/>
                    </a:lnTo>
                    <a:lnTo>
                      <a:pt x="159" y="700"/>
                    </a:lnTo>
                    <a:lnTo>
                      <a:pt x="168" y="742"/>
                    </a:lnTo>
                    <a:lnTo>
                      <a:pt x="174" y="784"/>
                    </a:lnTo>
                    <a:lnTo>
                      <a:pt x="180" y="826"/>
                    </a:lnTo>
                    <a:lnTo>
                      <a:pt x="191" y="909"/>
                    </a:lnTo>
                    <a:lnTo>
                      <a:pt x="202" y="993"/>
                    </a:lnTo>
                    <a:lnTo>
                      <a:pt x="213" y="1077"/>
                    </a:lnTo>
                    <a:lnTo>
                      <a:pt x="226" y="1160"/>
                    </a:lnTo>
                    <a:lnTo>
                      <a:pt x="233" y="1202"/>
                    </a:lnTo>
                    <a:lnTo>
                      <a:pt x="242" y="1244"/>
                    </a:lnTo>
                    <a:lnTo>
                      <a:pt x="250" y="1285"/>
                    </a:lnTo>
                    <a:lnTo>
                      <a:pt x="260" y="1326"/>
                    </a:lnTo>
                    <a:lnTo>
                      <a:pt x="261" y="1329"/>
                    </a:lnTo>
                    <a:lnTo>
                      <a:pt x="262" y="1331"/>
                    </a:lnTo>
                    <a:lnTo>
                      <a:pt x="263" y="1333"/>
                    </a:lnTo>
                    <a:lnTo>
                      <a:pt x="265" y="1335"/>
                    </a:lnTo>
                    <a:lnTo>
                      <a:pt x="266" y="1337"/>
                    </a:lnTo>
                    <a:lnTo>
                      <a:pt x="268" y="1339"/>
                    </a:lnTo>
                    <a:lnTo>
                      <a:pt x="270" y="1340"/>
                    </a:lnTo>
                    <a:lnTo>
                      <a:pt x="272" y="1342"/>
                    </a:lnTo>
                    <a:lnTo>
                      <a:pt x="242" y="1354"/>
                    </a:lnTo>
                    <a:lnTo>
                      <a:pt x="213" y="1369"/>
                    </a:lnTo>
                    <a:lnTo>
                      <a:pt x="184" y="1384"/>
                    </a:lnTo>
                    <a:lnTo>
                      <a:pt x="155" y="1400"/>
                    </a:lnTo>
                    <a:lnTo>
                      <a:pt x="128" y="1415"/>
                    </a:lnTo>
                    <a:lnTo>
                      <a:pt x="100" y="1431"/>
                    </a:lnTo>
                    <a:lnTo>
                      <a:pt x="70" y="1446"/>
                    </a:lnTo>
                    <a:lnTo>
                      <a:pt x="41" y="1461"/>
                    </a:lnTo>
                    <a:lnTo>
                      <a:pt x="39" y="1460"/>
                    </a:lnTo>
                    <a:lnTo>
                      <a:pt x="37" y="1459"/>
                    </a:lnTo>
                    <a:lnTo>
                      <a:pt x="34" y="1458"/>
                    </a:lnTo>
                    <a:lnTo>
                      <a:pt x="31" y="1458"/>
                    </a:lnTo>
                    <a:lnTo>
                      <a:pt x="29" y="1458"/>
                    </a:lnTo>
                    <a:lnTo>
                      <a:pt x="26" y="1458"/>
                    </a:lnTo>
                    <a:lnTo>
                      <a:pt x="24" y="1459"/>
                    </a:lnTo>
                    <a:lnTo>
                      <a:pt x="21" y="1459"/>
                    </a:lnTo>
                    <a:lnTo>
                      <a:pt x="16" y="1462"/>
                    </a:lnTo>
                    <a:lnTo>
                      <a:pt x="11" y="1465"/>
                    </a:lnTo>
                    <a:lnTo>
                      <a:pt x="7" y="1469"/>
                    </a:lnTo>
                    <a:lnTo>
                      <a:pt x="4" y="1474"/>
                    </a:lnTo>
                    <a:lnTo>
                      <a:pt x="1" y="1479"/>
                    </a:lnTo>
                    <a:lnTo>
                      <a:pt x="0" y="1485"/>
                    </a:lnTo>
                    <a:lnTo>
                      <a:pt x="0" y="1490"/>
                    </a:lnTo>
                    <a:lnTo>
                      <a:pt x="3" y="1496"/>
                    </a:lnTo>
                    <a:lnTo>
                      <a:pt x="6" y="1494"/>
                    </a:lnTo>
                    <a:lnTo>
                      <a:pt x="22" y="1545"/>
                    </a:lnTo>
                    <a:lnTo>
                      <a:pt x="36" y="1595"/>
                    </a:lnTo>
                    <a:lnTo>
                      <a:pt x="50" y="1647"/>
                    </a:lnTo>
                    <a:lnTo>
                      <a:pt x="63" y="1698"/>
                    </a:lnTo>
                    <a:lnTo>
                      <a:pt x="78" y="1749"/>
                    </a:lnTo>
                    <a:lnTo>
                      <a:pt x="94" y="1800"/>
                    </a:lnTo>
                    <a:lnTo>
                      <a:pt x="103" y="1825"/>
                    </a:lnTo>
                    <a:lnTo>
                      <a:pt x="112" y="1850"/>
                    </a:lnTo>
                    <a:lnTo>
                      <a:pt x="122" y="1875"/>
                    </a:lnTo>
                    <a:lnTo>
                      <a:pt x="133" y="1900"/>
                    </a:lnTo>
                    <a:lnTo>
                      <a:pt x="145" y="1926"/>
                    </a:lnTo>
                    <a:lnTo>
                      <a:pt x="156" y="1953"/>
                    </a:lnTo>
                    <a:lnTo>
                      <a:pt x="167" y="1979"/>
                    </a:lnTo>
                    <a:lnTo>
                      <a:pt x="178" y="2004"/>
                    </a:lnTo>
                    <a:lnTo>
                      <a:pt x="188" y="2031"/>
                    </a:lnTo>
                    <a:lnTo>
                      <a:pt x="199" y="2057"/>
                    </a:lnTo>
                    <a:lnTo>
                      <a:pt x="210" y="2083"/>
                    </a:lnTo>
                    <a:lnTo>
                      <a:pt x="222" y="2109"/>
                    </a:lnTo>
                    <a:lnTo>
                      <a:pt x="267" y="2202"/>
                    </a:lnTo>
                    <a:lnTo>
                      <a:pt x="309" y="2295"/>
                    </a:lnTo>
                    <a:lnTo>
                      <a:pt x="350" y="2387"/>
                    </a:lnTo>
                    <a:lnTo>
                      <a:pt x="389" y="2480"/>
                    </a:lnTo>
                    <a:lnTo>
                      <a:pt x="430" y="2572"/>
                    </a:lnTo>
                    <a:lnTo>
                      <a:pt x="471" y="2665"/>
                    </a:lnTo>
                    <a:lnTo>
                      <a:pt x="493" y="2711"/>
                    </a:lnTo>
                    <a:lnTo>
                      <a:pt x="514" y="2758"/>
                    </a:lnTo>
                    <a:lnTo>
                      <a:pt x="537" y="2803"/>
                    </a:lnTo>
                    <a:lnTo>
                      <a:pt x="561" y="2850"/>
                    </a:lnTo>
                    <a:lnTo>
                      <a:pt x="591" y="2908"/>
                    </a:lnTo>
                    <a:lnTo>
                      <a:pt x="622" y="2963"/>
                    </a:lnTo>
                    <a:lnTo>
                      <a:pt x="653" y="3019"/>
                    </a:lnTo>
                    <a:lnTo>
                      <a:pt x="684" y="3073"/>
                    </a:lnTo>
                    <a:lnTo>
                      <a:pt x="715" y="3128"/>
                    </a:lnTo>
                    <a:lnTo>
                      <a:pt x="746" y="3183"/>
                    </a:lnTo>
                    <a:lnTo>
                      <a:pt x="775" y="3239"/>
                    </a:lnTo>
                    <a:lnTo>
                      <a:pt x="805" y="3296"/>
                    </a:lnTo>
                    <a:lnTo>
                      <a:pt x="827" y="3340"/>
                    </a:lnTo>
                    <a:lnTo>
                      <a:pt x="850" y="3383"/>
                    </a:lnTo>
                    <a:lnTo>
                      <a:pt x="874" y="3424"/>
                    </a:lnTo>
                    <a:lnTo>
                      <a:pt x="900" y="3465"/>
                    </a:lnTo>
                    <a:lnTo>
                      <a:pt x="926" y="3505"/>
                    </a:lnTo>
                    <a:lnTo>
                      <a:pt x="952" y="3546"/>
                    </a:lnTo>
                    <a:lnTo>
                      <a:pt x="980" y="3587"/>
                    </a:lnTo>
                    <a:lnTo>
                      <a:pt x="1007" y="3630"/>
                    </a:lnTo>
                    <a:lnTo>
                      <a:pt x="1040" y="3677"/>
                    </a:lnTo>
                    <a:lnTo>
                      <a:pt x="1082" y="3739"/>
                    </a:lnTo>
                    <a:lnTo>
                      <a:pt x="1130" y="3809"/>
                    </a:lnTo>
                    <a:lnTo>
                      <a:pt x="1179" y="3879"/>
                    </a:lnTo>
                    <a:lnTo>
                      <a:pt x="1226" y="3944"/>
                    </a:lnTo>
                    <a:lnTo>
                      <a:pt x="1264" y="3998"/>
                    </a:lnTo>
                    <a:lnTo>
                      <a:pt x="1291" y="4036"/>
                    </a:lnTo>
                    <a:lnTo>
                      <a:pt x="1300" y="4049"/>
                    </a:lnTo>
                    <a:lnTo>
                      <a:pt x="1291" y="4031"/>
                    </a:lnTo>
                    <a:lnTo>
                      <a:pt x="1267" y="3990"/>
                    </a:lnTo>
                    <a:lnTo>
                      <a:pt x="1236" y="3934"/>
                    </a:lnTo>
                    <a:lnTo>
                      <a:pt x="1197" y="3868"/>
                    </a:lnTo>
                    <a:lnTo>
                      <a:pt x="1157" y="3799"/>
                    </a:lnTo>
                    <a:lnTo>
                      <a:pt x="1119" y="3733"/>
                    </a:lnTo>
                    <a:lnTo>
                      <a:pt x="1085" y="3676"/>
                    </a:lnTo>
                    <a:lnTo>
                      <a:pt x="1060" y="3636"/>
                    </a:lnTo>
                    <a:close/>
                  </a:path>
                </a:pathLst>
              </a:custGeom>
              <a:solidFill>
                <a:srgbClr val="001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4" name="Freeform 142"/>
              <p:cNvSpPr>
                <a:spLocks/>
              </p:cNvSpPr>
              <p:nvPr/>
            </p:nvSpPr>
            <p:spPr bwMode="auto">
              <a:xfrm>
                <a:off x="1760" y="3521"/>
                <a:ext cx="32" cy="30"/>
              </a:xfrm>
              <a:custGeom>
                <a:avLst/>
                <a:gdLst>
                  <a:gd name="T0" fmla="*/ 0 w 542"/>
                  <a:gd name="T1" fmla="*/ 0 h 499"/>
                  <a:gd name="T2" fmla="*/ 0 w 542"/>
                  <a:gd name="T3" fmla="*/ 0 h 499"/>
                  <a:gd name="T4" fmla="*/ 0 w 542"/>
                  <a:gd name="T5" fmla="*/ 0 h 499"/>
                  <a:gd name="T6" fmla="*/ 0 w 542"/>
                  <a:gd name="T7" fmla="*/ 0 h 499"/>
                  <a:gd name="T8" fmla="*/ 0 w 542"/>
                  <a:gd name="T9" fmla="*/ 0 h 499"/>
                  <a:gd name="T10" fmla="*/ 0 w 542"/>
                  <a:gd name="T11" fmla="*/ 0 h 499"/>
                  <a:gd name="T12" fmla="*/ 0 w 542"/>
                  <a:gd name="T13" fmla="*/ 0 h 499"/>
                  <a:gd name="T14" fmla="*/ 0 w 542"/>
                  <a:gd name="T15" fmla="*/ 0 h 499"/>
                  <a:gd name="T16" fmla="*/ 0 w 542"/>
                  <a:gd name="T17" fmla="*/ 0 h 499"/>
                  <a:gd name="T18" fmla="*/ 0 w 542"/>
                  <a:gd name="T19" fmla="*/ 0 h 499"/>
                  <a:gd name="T20" fmla="*/ 0 w 542"/>
                  <a:gd name="T21" fmla="*/ 0 h 499"/>
                  <a:gd name="T22" fmla="*/ 0 w 542"/>
                  <a:gd name="T23" fmla="*/ 0 h 499"/>
                  <a:gd name="T24" fmla="*/ 0 w 542"/>
                  <a:gd name="T25" fmla="*/ 0 h 499"/>
                  <a:gd name="T26" fmla="*/ 0 w 542"/>
                  <a:gd name="T27" fmla="*/ 0 h 499"/>
                  <a:gd name="T28" fmla="*/ 0 w 542"/>
                  <a:gd name="T29" fmla="*/ 0 h 499"/>
                  <a:gd name="T30" fmla="*/ 0 w 542"/>
                  <a:gd name="T31" fmla="*/ 0 h 499"/>
                  <a:gd name="T32" fmla="*/ 0 w 542"/>
                  <a:gd name="T33" fmla="*/ 0 h 499"/>
                  <a:gd name="T34" fmla="*/ 0 w 542"/>
                  <a:gd name="T35" fmla="*/ 0 h 499"/>
                  <a:gd name="T36" fmla="*/ 0 w 542"/>
                  <a:gd name="T37" fmla="*/ 0 h 499"/>
                  <a:gd name="T38" fmla="*/ 0 w 542"/>
                  <a:gd name="T39" fmla="*/ 0 h 499"/>
                  <a:gd name="T40" fmla="*/ 0 w 542"/>
                  <a:gd name="T41" fmla="*/ 0 h 499"/>
                  <a:gd name="T42" fmla="*/ 0 w 542"/>
                  <a:gd name="T43" fmla="*/ 0 h 499"/>
                  <a:gd name="T44" fmla="*/ 0 w 542"/>
                  <a:gd name="T45" fmla="*/ 0 h 499"/>
                  <a:gd name="T46" fmla="*/ 0 w 542"/>
                  <a:gd name="T47" fmla="*/ 0 h 499"/>
                  <a:gd name="T48" fmla="*/ 0 w 542"/>
                  <a:gd name="T49" fmla="*/ 0 h 499"/>
                  <a:gd name="T50" fmla="*/ 0 w 542"/>
                  <a:gd name="T51" fmla="*/ 0 h 499"/>
                  <a:gd name="T52" fmla="*/ 0 w 542"/>
                  <a:gd name="T53" fmla="*/ 0 h 499"/>
                  <a:gd name="T54" fmla="*/ 0 w 542"/>
                  <a:gd name="T55" fmla="*/ 0 h 499"/>
                  <a:gd name="T56" fmla="*/ 0 w 542"/>
                  <a:gd name="T57" fmla="*/ 0 h 499"/>
                  <a:gd name="T58" fmla="*/ 0 w 542"/>
                  <a:gd name="T59" fmla="*/ 0 h 499"/>
                  <a:gd name="T60" fmla="*/ 0 w 542"/>
                  <a:gd name="T61" fmla="*/ 0 h 499"/>
                  <a:gd name="T62" fmla="*/ 0 w 542"/>
                  <a:gd name="T63" fmla="*/ 0 h 499"/>
                  <a:gd name="T64" fmla="*/ 0 w 542"/>
                  <a:gd name="T65" fmla="*/ 0 h 499"/>
                  <a:gd name="T66" fmla="*/ 0 w 542"/>
                  <a:gd name="T67" fmla="*/ 0 h 499"/>
                  <a:gd name="T68" fmla="*/ 0 w 542"/>
                  <a:gd name="T69" fmla="*/ 0 h 499"/>
                  <a:gd name="T70" fmla="*/ 0 w 542"/>
                  <a:gd name="T71" fmla="*/ 0 h 499"/>
                  <a:gd name="T72" fmla="*/ 0 w 542"/>
                  <a:gd name="T73" fmla="*/ 0 h 499"/>
                  <a:gd name="T74" fmla="*/ 0 w 542"/>
                  <a:gd name="T75" fmla="*/ 0 h 499"/>
                  <a:gd name="T76" fmla="*/ 0 w 542"/>
                  <a:gd name="T77" fmla="*/ 0 h 499"/>
                  <a:gd name="T78" fmla="*/ 0 w 542"/>
                  <a:gd name="T79" fmla="*/ 0 h 499"/>
                  <a:gd name="T80" fmla="*/ 0 w 542"/>
                  <a:gd name="T81" fmla="*/ 0 h 499"/>
                  <a:gd name="T82" fmla="*/ 0 w 542"/>
                  <a:gd name="T83" fmla="*/ 0 h 499"/>
                  <a:gd name="T84" fmla="*/ 0 w 542"/>
                  <a:gd name="T85" fmla="*/ 0 h 499"/>
                  <a:gd name="T86" fmla="*/ 0 w 542"/>
                  <a:gd name="T87" fmla="*/ 0 h 499"/>
                  <a:gd name="T88" fmla="*/ 0 w 542"/>
                  <a:gd name="T89" fmla="*/ 0 h 499"/>
                  <a:gd name="T90" fmla="*/ 0 w 542"/>
                  <a:gd name="T91" fmla="*/ 0 h 499"/>
                  <a:gd name="T92" fmla="*/ 0 w 542"/>
                  <a:gd name="T93" fmla="*/ 0 h 499"/>
                  <a:gd name="T94" fmla="*/ 0 w 542"/>
                  <a:gd name="T95" fmla="*/ 0 h 499"/>
                  <a:gd name="T96" fmla="*/ 0 w 542"/>
                  <a:gd name="T97" fmla="*/ 0 h 499"/>
                  <a:gd name="T98" fmla="*/ 0 w 542"/>
                  <a:gd name="T99" fmla="*/ 0 h 499"/>
                  <a:gd name="T100" fmla="*/ 0 w 542"/>
                  <a:gd name="T101" fmla="*/ 0 h 499"/>
                  <a:gd name="T102" fmla="*/ 0 w 542"/>
                  <a:gd name="T103" fmla="*/ 0 h 499"/>
                  <a:gd name="T104" fmla="*/ 0 w 542"/>
                  <a:gd name="T105" fmla="*/ 0 h 499"/>
                  <a:gd name="T106" fmla="*/ 0 w 542"/>
                  <a:gd name="T107" fmla="*/ 0 h 499"/>
                  <a:gd name="T108" fmla="*/ 0 w 542"/>
                  <a:gd name="T109" fmla="*/ 0 h 499"/>
                  <a:gd name="T110" fmla="*/ 0 w 542"/>
                  <a:gd name="T111" fmla="*/ 0 h 499"/>
                  <a:gd name="T112" fmla="*/ 0 w 542"/>
                  <a:gd name="T113" fmla="*/ 0 h 499"/>
                  <a:gd name="T114" fmla="*/ 0 w 542"/>
                  <a:gd name="T115" fmla="*/ 0 h 499"/>
                  <a:gd name="T116" fmla="*/ 0 w 542"/>
                  <a:gd name="T117" fmla="*/ 0 h 499"/>
                  <a:gd name="T118" fmla="*/ 0 w 542"/>
                  <a:gd name="T119" fmla="*/ 0 h 499"/>
                  <a:gd name="T120" fmla="*/ 0 w 542"/>
                  <a:gd name="T121" fmla="*/ 0 h 499"/>
                  <a:gd name="T122" fmla="*/ 0 w 542"/>
                  <a:gd name="T123" fmla="*/ 0 h 499"/>
                  <a:gd name="T124" fmla="*/ 0 w 542"/>
                  <a:gd name="T125" fmla="*/ 0 h 49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42"/>
                  <a:gd name="T190" fmla="*/ 0 h 499"/>
                  <a:gd name="T191" fmla="*/ 542 w 542"/>
                  <a:gd name="T192" fmla="*/ 499 h 49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42" h="499">
                    <a:moveTo>
                      <a:pt x="13" y="497"/>
                    </a:moveTo>
                    <a:lnTo>
                      <a:pt x="79" y="440"/>
                    </a:lnTo>
                    <a:lnTo>
                      <a:pt x="144" y="383"/>
                    </a:lnTo>
                    <a:lnTo>
                      <a:pt x="209" y="326"/>
                    </a:lnTo>
                    <a:lnTo>
                      <a:pt x="272" y="268"/>
                    </a:lnTo>
                    <a:lnTo>
                      <a:pt x="337" y="210"/>
                    </a:lnTo>
                    <a:lnTo>
                      <a:pt x="402" y="153"/>
                    </a:lnTo>
                    <a:lnTo>
                      <a:pt x="468" y="96"/>
                    </a:lnTo>
                    <a:lnTo>
                      <a:pt x="534" y="40"/>
                    </a:lnTo>
                    <a:lnTo>
                      <a:pt x="538" y="37"/>
                    </a:lnTo>
                    <a:lnTo>
                      <a:pt x="540" y="33"/>
                    </a:lnTo>
                    <a:lnTo>
                      <a:pt x="542" y="29"/>
                    </a:lnTo>
                    <a:lnTo>
                      <a:pt x="542" y="24"/>
                    </a:lnTo>
                    <a:lnTo>
                      <a:pt x="542" y="20"/>
                    </a:lnTo>
                    <a:lnTo>
                      <a:pt x="541" y="16"/>
                    </a:lnTo>
                    <a:lnTo>
                      <a:pt x="539" y="12"/>
                    </a:lnTo>
                    <a:lnTo>
                      <a:pt x="537" y="8"/>
                    </a:lnTo>
                    <a:lnTo>
                      <a:pt x="533" y="5"/>
                    </a:lnTo>
                    <a:lnTo>
                      <a:pt x="529" y="3"/>
                    </a:lnTo>
                    <a:lnTo>
                      <a:pt x="525" y="1"/>
                    </a:lnTo>
                    <a:lnTo>
                      <a:pt x="521" y="0"/>
                    </a:lnTo>
                    <a:lnTo>
                      <a:pt x="516" y="1"/>
                    </a:lnTo>
                    <a:lnTo>
                      <a:pt x="512" y="1"/>
                    </a:lnTo>
                    <a:lnTo>
                      <a:pt x="507" y="3"/>
                    </a:lnTo>
                    <a:lnTo>
                      <a:pt x="504" y="6"/>
                    </a:lnTo>
                    <a:lnTo>
                      <a:pt x="435" y="57"/>
                    </a:lnTo>
                    <a:lnTo>
                      <a:pt x="368" y="110"/>
                    </a:lnTo>
                    <a:lnTo>
                      <a:pt x="334" y="136"/>
                    </a:lnTo>
                    <a:lnTo>
                      <a:pt x="302" y="164"/>
                    </a:lnTo>
                    <a:lnTo>
                      <a:pt x="269" y="192"/>
                    </a:lnTo>
                    <a:lnTo>
                      <a:pt x="237" y="219"/>
                    </a:lnTo>
                    <a:lnTo>
                      <a:pt x="206" y="249"/>
                    </a:lnTo>
                    <a:lnTo>
                      <a:pt x="174" y="278"/>
                    </a:lnTo>
                    <a:lnTo>
                      <a:pt x="144" y="308"/>
                    </a:lnTo>
                    <a:lnTo>
                      <a:pt x="113" y="340"/>
                    </a:lnTo>
                    <a:lnTo>
                      <a:pt x="85" y="372"/>
                    </a:lnTo>
                    <a:lnTo>
                      <a:pt x="56" y="406"/>
                    </a:lnTo>
                    <a:lnTo>
                      <a:pt x="28" y="440"/>
                    </a:lnTo>
                    <a:lnTo>
                      <a:pt x="1" y="476"/>
                    </a:lnTo>
                    <a:lnTo>
                      <a:pt x="0" y="477"/>
                    </a:lnTo>
                    <a:lnTo>
                      <a:pt x="0" y="479"/>
                    </a:lnTo>
                    <a:lnTo>
                      <a:pt x="1" y="481"/>
                    </a:lnTo>
                    <a:lnTo>
                      <a:pt x="1" y="483"/>
                    </a:lnTo>
                    <a:lnTo>
                      <a:pt x="2" y="485"/>
                    </a:lnTo>
                    <a:lnTo>
                      <a:pt x="3" y="487"/>
                    </a:lnTo>
                    <a:lnTo>
                      <a:pt x="4" y="490"/>
                    </a:lnTo>
                    <a:lnTo>
                      <a:pt x="5" y="492"/>
                    </a:lnTo>
                    <a:lnTo>
                      <a:pt x="5" y="493"/>
                    </a:lnTo>
                    <a:lnTo>
                      <a:pt x="4" y="493"/>
                    </a:lnTo>
                    <a:lnTo>
                      <a:pt x="4" y="494"/>
                    </a:lnTo>
                    <a:lnTo>
                      <a:pt x="4" y="495"/>
                    </a:lnTo>
                    <a:lnTo>
                      <a:pt x="4" y="496"/>
                    </a:lnTo>
                    <a:lnTo>
                      <a:pt x="5" y="497"/>
                    </a:lnTo>
                    <a:lnTo>
                      <a:pt x="6" y="498"/>
                    </a:lnTo>
                    <a:lnTo>
                      <a:pt x="7" y="499"/>
                    </a:lnTo>
                    <a:lnTo>
                      <a:pt x="8" y="499"/>
                    </a:lnTo>
                    <a:lnTo>
                      <a:pt x="9" y="499"/>
                    </a:lnTo>
                    <a:lnTo>
                      <a:pt x="10" y="499"/>
                    </a:lnTo>
                    <a:lnTo>
                      <a:pt x="11" y="498"/>
                    </a:lnTo>
                    <a:lnTo>
                      <a:pt x="12" y="498"/>
                    </a:lnTo>
                    <a:lnTo>
                      <a:pt x="13" y="497"/>
                    </a:lnTo>
                    <a:close/>
                  </a:path>
                </a:pathLst>
              </a:custGeom>
              <a:solidFill>
                <a:srgbClr val="A5A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5" name="Freeform 143"/>
              <p:cNvSpPr>
                <a:spLocks/>
              </p:cNvSpPr>
              <p:nvPr/>
            </p:nvSpPr>
            <p:spPr bwMode="auto">
              <a:xfrm>
                <a:off x="1795" y="3523"/>
                <a:ext cx="45" cy="26"/>
              </a:xfrm>
              <a:custGeom>
                <a:avLst/>
                <a:gdLst>
                  <a:gd name="T0" fmla="*/ 0 w 769"/>
                  <a:gd name="T1" fmla="*/ 0 h 456"/>
                  <a:gd name="T2" fmla="*/ 0 w 769"/>
                  <a:gd name="T3" fmla="*/ 0 h 456"/>
                  <a:gd name="T4" fmla="*/ 0 w 769"/>
                  <a:gd name="T5" fmla="*/ 0 h 456"/>
                  <a:gd name="T6" fmla="*/ 0 w 769"/>
                  <a:gd name="T7" fmla="*/ 0 h 456"/>
                  <a:gd name="T8" fmla="*/ 0 w 769"/>
                  <a:gd name="T9" fmla="*/ 0 h 456"/>
                  <a:gd name="T10" fmla="*/ 0 w 769"/>
                  <a:gd name="T11" fmla="*/ 0 h 456"/>
                  <a:gd name="T12" fmla="*/ 0 w 769"/>
                  <a:gd name="T13" fmla="*/ 0 h 456"/>
                  <a:gd name="T14" fmla="*/ 0 w 769"/>
                  <a:gd name="T15" fmla="*/ 0 h 456"/>
                  <a:gd name="T16" fmla="*/ 0 w 769"/>
                  <a:gd name="T17" fmla="*/ 0 h 456"/>
                  <a:gd name="T18" fmla="*/ 0 w 769"/>
                  <a:gd name="T19" fmla="*/ 0 h 456"/>
                  <a:gd name="T20" fmla="*/ 0 w 769"/>
                  <a:gd name="T21" fmla="*/ 0 h 456"/>
                  <a:gd name="T22" fmla="*/ 0 w 769"/>
                  <a:gd name="T23" fmla="*/ 0 h 456"/>
                  <a:gd name="T24" fmla="*/ 0 w 769"/>
                  <a:gd name="T25" fmla="*/ 0 h 456"/>
                  <a:gd name="T26" fmla="*/ 0 w 769"/>
                  <a:gd name="T27" fmla="*/ 0 h 456"/>
                  <a:gd name="T28" fmla="*/ 0 w 769"/>
                  <a:gd name="T29" fmla="*/ 0 h 456"/>
                  <a:gd name="T30" fmla="*/ 0 w 769"/>
                  <a:gd name="T31" fmla="*/ 0 h 456"/>
                  <a:gd name="T32" fmla="*/ 0 w 769"/>
                  <a:gd name="T33" fmla="*/ 0 h 456"/>
                  <a:gd name="T34" fmla="*/ 0 w 769"/>
                  <a:gd name="T35" fmla="*/ 0 h 456"/>
                  <a:gd name="T36" fmla="*/ 0 w 769"/>
                  <a:gd name="T37" fmla="*/ 0 h 456"/>
                  <a:gd name="T38" fmla="*/ 0 w 769"/>
                  <a:gd name="T39" fmla="*/ 0 h 456"/>
                  <a:gd name="T40" fmla="*/ 0 w 769"/>
                  <a:gd name="T41" fmla="*/ 0 h 456"/>
                  <a:gd name="T42" fmla="*/ 0 w 769"/>
                  <a:gd name="T43" fmla="*/ 0 h 456"/>
                  <a:gd name="T44" fmla="*/ 0 w 769"/>
                  <a:gd name="T45" fmla="*/ 0 h 456"/>
                  <a:gd name="T46" fmla="*/ 0 w 769"/>
                  <a:gd name="T47" fmla="*/ 0 h 456"/>
                  <a:gd name="T48" fmla="*/ 0 w 769"/>
                  <a:gd name="T49" fmla="*/ 0 h 456"/>
                  <a:gd name="T50" fmla="*/ 0 w 769"/>
                  <a:gd name="T51" fmla="*/ 0 h 456"/>
                  <a:gd name="T52" fmla="*/ 0 w 769"/>
                  <a:gd name="T53" fmla="*/ 0 h 456"/>
                  <a:gd name="T54" fmla="*/ 0 w 769"/>
                  <a:gd name="T55" fmla="*/ 0 h 456"/>
                  <a:gd name="T56" fmla="*/ 0 w 769"/>
                  <a:gd name="T57" fmla="*/ 0 h 456"/>
                  <a:gd name="T58" fmla="*/ 0 w 769"/>
                  <a:gd name="T59" fmla="*/ 0 h 456"/>
                  <a:gd name="T60" fmla="*/ 0 w 769"/>
                  <a:gd name="T61" fmla="*/ 0 h 456"/>
                  <a:gd name="T62" fmla="*/ 0 w 769"/>
                  <a:gd name="T63" fmla="*/ 0 h 456"/>
                  <a:gd name="T64" fmla="*/ 0 w 769"/>
                  <a:gd name="T65" fmla="*/ 0 h 456"/>
                  <a:gd name="T66" fmla="*/ 0 w 769"/>
                  <a:gd name="T67" fmla="*/ 0 h 456"/>
                  <a:gd name="T68" fmla="*/ 0 w 769"/>
                  <a:gd name="T69" fmla="*/ 0 h 456"/>
                  <a:gd name="T70" fmla="*/ 0 w 769"/>
                  <a:gd name="T71" fmla="*/ 0 h 456"/>
                  <a:gd name="T72" fmla="*/ 0 w 769"/>
                  <a:gd name="T73" fmla="*/ 0 h 456"/>
                  <a:gd name="T74" fmla="*/ 0 w 769"/>
                  <a:gd name="T75" fmla="*/ 0 h 456"/>
                  <a:gd name="T76" fmla="*/ 0 w 769"/>
                  <a:gd name="T77" fmla="*/ 0 h 456"/>
                  <a:gd name="T78" fmla="*/ 0 w 769"/>
                  <a:gd name="T79" fmla="*/ 0 h 456"/>
                  <a:gd name="T80" fmla="*/ 0 w 769"/>
                  <a:gd name="T81" fmla="*/ 0 h 456"/>
                  <a:gd name="T82" fmla="*/ 0 w 769"/>
                  <a:gd name="T83" fmla="*/ 0 h 456"/>
                  <a:gd name="T84" fmla="*/ 0 w 769"/>
                  <a:gd name="T85" fmla="*/ 0 h 456"/>
                  <a:gd name="T86" fmla="*/ 0 w 769"/>
                  <a:gd name="T87" fmla="*/ 0 h 456"/>
                  <a:gd name="T88" fmla="*/ 0 w 769"/>
                  <a:gd name="T89" fmla="*/ 0 h 456"/>
                  <a:gd name="T90" fmla="*/ 0 w 769"/>
                  <a:gd name="T91" fmla="*/ 0 h 456"/>
                  <a:gd name="T92" fmla="*/ 0 w 769"/>
                  <a:gd name="T93" fmla="*/ 0 h 456"/>
                  <a:gd name="T94" fmla="*/ 0 w 769"/>
                  <a:gd name="T95" fmla="*/ 0 h 45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69"/>
                  <a:gd name="T145" fmla="*/ 0 h 456"/>
                  <a:gd name="T146" fmla="*/ 769 w 769"/>
                  <a:gd name="T147" fmla="*/ 456 h 45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69" h="456">
                    <a:moveTo>
                      <a:pt x="760" y="259"/>
                    </a:moveTo>
                    <a:lnTo>
                      <a:pt x="756" y="256"/>
                    </a:lnTo>
                    <a:lnTo>
                      <a:pt x="752" y="255"/>
                    </a:lnTo>
                    <a:lnTo>
                      <a:pt x="747" y="254"/>
                    </a:lnTo>
                    <a:lnTo>
                      <a:pt x="743" y="255"/>
                    </a:lnTo>
                    <a:lnTo>
                      <a:pt x="738" y="256"/>
                    </a:lnTo>
                    <a:lnTo>
                      <a:pt x="734" y="258"/>
                    </a:lnTo>
                    <a:lnTo>
                      <a:pt x="731" y="260"/>
                    </a:lnTo>
                    <a:lnTo>
                      <a:pt x="727" y="264"/>
                    </a:lnTo>
                    <a:lnTo>
                      <a:pt x="712" y="283"/>
                    </a:lnTo>
                    <a:lnTo>
                      <a:pt x="697" y="303"/>
                    </a:lnTo>
                    <a:lnTo>
                      <a:pt x="681" y="322"/>
                    </a:lnTo>
                    <a:lnTo>
                      <a:pt x="665" y="341"/>
                    </a:lnTo>
                    <a:lnTo>
                      <a:pt x="651" y="360"/>
                    </a:lnTo>
                    <a:lnTo>
                      <a:pt x="637" y="382"/>
                    </a:lnTo>
                    <a:lnTo>
                      <a:pt x="632" y="393"/>
                    </a:lnTo>
                    <a:lnTo>
                      <a:pt x="627" y="405"/>
                    </a:lnTo>
                    <a:lnTo>
                      <a:pt x="623" y="417"/>
                    </a:lnTo>
                    <a:lnTo>
                      <a:pt x="620" y="430"/>
                    </a:lnTo>
                    <a:lnTo>
                      <a:pt x="587" y="402"/>
                    </a:lnTo>
                    <a:lnTo>
                      <a:pt x="552" y="374"/>
                    </a:lnTo>
                    <a:lnTo>
                      <a:pt x="517" y="346"/>
                    </a:lnTo>
                    <a:lnTo>
                      <a:pt x="482" y="319"/>
                    </a:lnTo>
                    <a:lnTo>
                      <a:pt x="411" y="266"/>
                    </a:lnTo>
                    <a:lnTo>
                      <a:pt x="339" y="214"/>
                    </a:lnTo>
                    <a:lnTo>
                      <a:pt x="266" y="163"/>
                    </a:lnTo>
                    <a:lnTo>
                      <a:pt x="194" y="112"/>
                    </a:lnTo>
                    <a:lnTo>
                      <a:pt x="120" y="62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40" y="3"/>
                    </a:lnTo>
                    <a:lnTo>
                      <a:pt x="35" y="1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6" y="3"/>
                    </a:lnTo>
                    <a:lnTo>
                      <a:pt x="12" y="5"/>
                    </a:lnTo>
                    <a:lnTo>
                      <a:pt x="8" y="9"/>
                    </a:lnTo>
                    <a:lnTo>
                      <a:pt x="5" y="13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4" y="37"/>
                    </a:lnTo>
                    <a:lnTo>
                      <a:pt x="7" y="41"/>
                    </a:lnTo>
                    <a:lnTo>
                      <a:pt x="8" y="45"/>
                    </a:lnTo>
                    <a:lnTo>
                      <a:pt x="10" y="48"/>
                    </a:lnTo>
                    <a:lnTo>
                      <a:pt x="11" y="53"/>
                    </a:lnTo>
                    <a:lnTo>
                      <a:pt x="12" y="56"/>
                    </a:lnTo>
                    <a:lnTo>
                      <a:pt x="14" y="59"/>
                    </a:lnTo>
                    <a:lnTo>
                      <a:pt x="15" y="62"/>
                    </a:lnTo>
                    <a:lnTo>
                      <a:pt x="17" y="65"/>
                    </a:lnTo>
                    <a:lnTo>
                      <a:pt x="20" y="67"/>
                    </a:lnTo>
                    <a:lnTo>
                      <a:pt x="73" y="105"/>
                    </a:lnTo>
                    <a:lnTo>
                      <a:pt x="127" y="141"/>
                    </a:lnTo>
                    <a:lnTo>
                      <a:pt x="180" y="175"/>
                    </a:lnTo>
                    <a:lnTo>
                      <a:pt x="233" y="208"/>
                    </a:lnTo>
                    <a:lnTo>
                      <a:pt x="286" y="243"/>
                    </a:lnTo>
                    <a:lnTo>
                      <a:pt x="339" y="277"/>
                    </a:lnTo>
                    <a:lnTo>
                      <a:pt x="391" y="314"/>
                    </a:lnTo>
                    <a:lnTo>
                      <a:pt x="444" y="353"/>
                    </a:lnTo>
                    <a:lnTo>
                      <a:pt x="463" y="368"/>
                    </a:lnTo>
                    <a:lnTo>
                      <a:pt x="484" y="385"/>
                    </a:lnTo>
                    <a:lnTo>
                      <a:pt x="504" y="400"/>
                    </a:lnTo>
                    <a:lnTo>
                      <a:pt x="525" y="414"/>
                    </a:lnTo>
                    <a:lnTo>
                      <a:pt x="536" y="420"/>
                    </a:lnTo>
                    <a:lnTo>
                      <a:pt x="547" y="426"/>
                    </a:lnTo>
                    <a:lnTo>
                      <a:pt x="558" y="432"/>
                    </a:lnTo>
                    <a:lnTo>
                      <a:pt x="570" y="436"/>
                    </a:lnTo>
                    <a:lnTo>
                      <a:pt x="581" y="441"/>
                    </a:lnTo>
                    <a:lnTo>
                      <a:pt x="593" y="444"/>
                    </a:lnTo>
                    <a:lnTo>
                      <a:pt x="605" y="447"/>
                    </a:lnTo>
                    <a:lnTo>
                      <a:pt x="617" y="448"/>
                    </a:lnTo>
                    <a:lnTo>
                      <a:pt x="617" y="449"/>
                    </a:lnTo>
                    <a:lnTo>
                      <a:pt x="617" y="450"/>
                    </a:lnTo>
                    <a:lnTo>
                      <a:pt x="617" y="451"/>
                    </a:lnTo>
                    <a:lnTo>
                      <a:pt x="617" y="453"/>
                    </a:lnTo>
                    <a:lnTo>
                      <a:pt x="618" y="454"/>
                    </a:lnTo>
                    <a:lnTo>
                      <a:pt x="618" y="455"/>
                    </a:lnTo>
                    <a:lnTo>
                      <a:pt x="619" y="455"/>
                    </a:lnTo>
                    <a:lnTo>
                      <a:pt x="620" y="456"/>
                    </a:lnTo>
                    <a:lnTo>
                      <a:pt x="621" y="456"/>
                    </a:lnTo>
                    <a:lnTo>
                      <a:pt x="622" y="456"/>
                    </a:lnTo>
                    <a:lnTo>
                      <a:pt x="623" y="456"/>
                    </a:lnTo>
                    <a:lnTo>
                      <a:pt x="624" y="456"/>
                    </a:lnTo>
                    <a:lnTo>
                      <a:pt x="625" y="456"/>
                    </a:lnTo>
                    <a:lnTo>
                      <a:pt x="625" y="455"/>
                    </a:lnTo>
                    <a:lnTo>
                      <a:pt x="626" y="454"/>
                    </a:lnTo>
                    <a:lnTo>
                      <a:pt x="627" y="454"/>
                    </a:lnTo>
                    <a:lnTo>
                      <a:pt x="627" y="453"/>
                    </a:lnTo>
                    <a:lnTo>
                      <a:pt x="627" y="451"/>
                    </a:lnTo>
                    <a:lnTo>
                      <a:pt x="628" y="451"/>
                    </a:lnTo>
                    <a:lnTo>
                      <a:pt x="628" y="450"/>
                    </a:lnTo>
                    <a:lnTo>
                      <a:pt x="629" y="450"/>
                    </a:lnTo>
                    <a:lnTo>
                      <a:pt x="629" y="449"/>
                    </a:lnTo>
                    <a:lnTo>
                      <a:pt x="630" y="449"/>
                    </a:lnTo>
                    <a:lnTo>
                      <a:pt x="630" y="450"/>
                    </a:lnTo>
                    <a:lnTo>
                      <a:pt x="631" y="450"/>
                    </a:lnTo>
                    <a:lnTo>
                      <a:pt x="632" y="450"/>
                    </a:lnTo>
                    <a:lnTo>
                      <a:pt x="633" y="450"/>
                    </a:lnTo>
                    <a:lnTo>
                      <a:pt x="634" y="450"/>
                    </a:lnTo>
                    <a:lnTo>
                      <a:pt x="635" y="449"/>
                    </a:lnTo>
                    <a:lnTo>
                      <a:pt x="636" y="449"/>
                    </a:lnTo>
                    <a:lnTo>
                      <a:pt x="637" y="448"/>
                    </a:lnTo>
                    <a:lnTo>
                      <a:pt x="637" y="447"/>
                    </a:lnTo>
                    <a:lnTo>
                      <a:pt x="637" y="446"/>
                    </a:lnTo>
                    <a:lnTo>
                      <a:pt x="637" y="445"/>
                    </a:lnTo>
                    <a:lnTo>
                      <a:pt x="637" y="444"/>
                    </a:lnTo>
                    <a:lnTo>
                      <a:pt x="636" y="444"/>
                    </a:lnTo>
                    <a:lnTo>
                      <a:pt x="636" y="443"/>
                    </a:lnTo>
                    <a:lnTo>
                      <a:pt x="654" y="426"/>
                    </a:lnTo>
                    <a:lnTo>
                      <a:pt x="671" y="408"/>
                    </a:lnTo>
                    <a:lnTo>
                      <a:pt x="686" y="389"/>
                    </a:lnTo>
                    <a:lnTo>
                      <a:pt x="702" y="369"/>
                    </a:lnTo>
                    <a:lnTo>
                      <a:pt x="717" y="350"/>
                    </a:lnTo>
                    <a:lnTo>
                      <a:pt x="733" y="331"/>
                    </a:lnTo>
                    <a:lnTo>
                      <a:pt x="749" y="311"/>
                    </a:lnTo>
                    <a:lnTo>
                      <a:pt x="764" y="292"/>
                    </a:lnTo>
                    <a:lnTo>
                      <a:pt x="767" y="287"/>
                    </a:lnTo>
                    <a:lnTo>
                      <a:pt x="768" y="283"/>
                    </a:lnTo>
                    <a:lnTo>
                      <a:pt x="769" y="279"/>
                    </a:lnTo>
                    <a:lnTo>
                      <a:pt x="769" y="274"/>
                    </a:lnTo>
                    <a:lnTo>
                      <a:pt x="768" y="270"/>
                    </a:lnTo>
                    <a:lnTo>
                      <a:pt x="766" y="266"/>
                    </a:lnTo>
                    <a:lnTo>
                      <a:pt x="763" y="262"/>
                    </a:lnTo>
                    <a:lnTo>
                      <a:pt x="760" y="259"/>
                    </a:lnTo>
                    <a:close/>
                  </a:path>
                </a:pathLst>
              </a:custGeom>
              <a:solidFill>
                <a:srgbClr val="A5A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6" name="Freeform 144"/>
              <p:cNvSpPr>
                <a:spLocks/>
              </p:cNvSpPr>
              <p:nvPr/>
            </p:nvSpPr>
            <p:spPr bwMode="auto">
              <a:xfrm>
                <a:off x="1785" y="3528"/>
                <a:ext cx="26" cy="90"/>
              </a:xfrm>
              <a:custGeom>
                <a:avLst/>
                <a:gdLst>
                  <a:gd name="T0" fmla="*/ 0 w 443"/>
                  <a:gd name="T1" fmla="*/ 0 h 1526"/>
                  <a:gd name="T2" fmla="*/ 0 w 443"/>
                  <a:gd name="T3" fmla="*/ 0 h 1526"/>
                  <a:gd name="T4" fmla="*/ 0 w 443"/>
                  <a:gd name="T5" fmla="*/ 0 h 1526"/>
                  <a:gd name="T6" fmla="*/ 0 w 443"/>
                  <a:gd name="T7" fmla="*/ 0 h 1526"/>
                  <a:gd name="T8" fmla="*/ 0 w 443"/>
                  <a:gd name="T9" fmla="*/ 0 h 1526"/>
                  <a:gd name="T10" fmla="*/ 0 w 443"/>
                  <a:gd name="T11" fmla="*/ 0 h 1526"/>
                  <a:gd name="T12" fmla="*/ 0 w 443"/>
                  <a:gd name="T13" fmla="*/ 0 h 1526"/>
                  <a:gd name="T14" fmla="*/ 0 w 443"/>
                  <a:gd name="T15" fmla="*/ 0 h 1526"/>
                  <a:gd name="T16" fmla="*/ 0 w 443"/>
                  <a:gd name="T17" fmla="*/ 0 h 1526"/>
                  <a:gd name="T18" fmla="*/ 0 w 443"/>
                  <a:gd name="T19" fmla="*/ 0 h 1526"/>
                  <a:gd name="T20" fmla="*/ 0 w 443"/>
                  <a:gd name="T21" fmla="*/ 0 h 1526"/>
                  <a:gd name="T22" fmla="*/ 0 w 443"/>
                  <a:gd name="T23" fmla="*/ 0 h 1526"/>
                  <a:gd name="T24" fmla="*/ 0 w 443"/>
                  <a:gd name="T25" fmla="*/ 0 h 1526"/>
                  <a:gd name="T26" fmla="*/ 0 w 443"/>
                  <a:gd name="T27" fmla="*/ 0 h 1526"/>
                  <a:gd name="T28" fmla="*/ 0 w 443"/>
                  <a:gd name="T29" fmla="*/ 0 h 1526"/>
                  <a:gd name="T30" fmla="*/ 0 w 443"/>
                  <a:gd name="T31" fmla="*/ 0 h 1526"/>
                  <a:gd name="T32" fmla="*/ 0 w 443"/>
                  <a:gd name="T33" fmla="*/ 0 h 1526"/>
                  <a:gd name="T34" fmla="*/ 0 w 443"/>
                  <a:gd name="T35" fmla="*/ 0 h 1526"/>
                  <a:gd name="T36" fmla="*/ 0 w 443"/>
                  <a:gd name="T37" fmla="*/ 0 h 1526"/>
                  <a:gd name="T38" fmla="*/ 0 w 443"/>
                  <a:gd name="T39" fmla="*/ 0 h 1526"/>
                  <a:gd name="T40" fmla="*/ 0 w 443"/>
                  <a:gd name="T41" fmla="*/ 0 h 1526"/>
                  <a:gd name="T42" fmla="*/ 0 w 443"/>
                  <a:gd name="T43" fmla="*/ 0 h 1526"/>
                  <a:gd name="T44" fmla="*/ 0 w 443"/>
                  <a:gd name="T45" fmla="*/ 0 h 1526"/>
                  <a:gd name="T46" fmla="*/ 0 w 443"/>
                  <a:gd name="T47" fmla="*/ 0 h 1526"/>
                  <a:gd name="T48" fmla="*/ 0 w 443"/>
                  <a:gd name="T49" fmla="*/ 0 h 1526"/>
                  <a:gd name="T50" fmla="*/ 0 w 443"/>
                  <a:gd name="T51" fmla="*/ 0 h 1526"/>
                  <a:gd name="T52" fmla="*/ 0 w 443"/>
                  <a:gd name="T53" fmla="*/ 0 h 1526"/>
                  <a:gd name="T54" fmla="*/ 0 w 443"/>
                  <a:gd name="T55" fmla="*/ 0 h 1526"/>
                  <a:gd name="T56" fmla="*/ 0 w 443"/>
                  <a:gd name="T57" fmla="*/ 0 h 1526"/>
                  <a:gd name="T58" fmla="*/ 0 w 443"/>
                  <a:gd name="T59" fmla="*/ 0 h 1526"/>
                  <a:gd name="T60" fmla="*/ 0 w 443"/>
                  <a:gd name="T61" fmla="*/ 0 h 1526"/>
                  <a:gd name="T62" fmla="*/ 0 w 443"/>
                  <a:gd name="T63" fmla="*/ 0 h 1526"/>
                  <a:gd name="T64" fmla="*/ 0 w 443"/>
                  <a:gd name="T65" fmla="*/ 0 h 1526"/>
                  <a:gd name="T66" fmla="*/ 0 w 443"/>
                  <a:gd name="T67" fmla="*/ 0 h 1526"/>
                  <a:gd name="T68" fmla="*/ 0 w 443"/>
                  <a:gd name="T69" fmla="*/ 0 h 1526"/>
                  <a:gd name="T70" fmla="*/ 0 w 443"/>
                  <a:gd name="T71" fmla="*/ 0 h 1526"/>
                  <a:gd name="T72" fmla="*/ 0 w 443"/>
                  <a:gd name="T73" fmla="*/ 0 h 1526"/>
                  <a:gd name="T74" fmla="*/ 0 w 443"/>
                  <a:gd name="T75" fmla="*/ 0 h 1526"/>
                  <a:gd name="T76" fmla="*/ 0 w 443"/>
                  <a:gd name="T77" fmla="*/ 0 h 1526"/>
                  <a:gd name="T78" fmla="*/ 0 w 443"/>
                  <a:gd name="T79" fmla="*/ 0 h 1526"/>
                  <a:gd name="T80" fmla="*/ 0 w 443"/>
                  <a:gd name="T81" fmla="*/ 0 h 1526"/>
                  <a:gd name="T82" fmla="*/ 0 w 443"/>
                  <a:gd name="T83" fmla="*/ 0 h 1526"/>
                  <a:gd name="T84" fmla="*/ 0 w 443"/>
                  <a:gd name="T85" fmla="*/ 0 h 1526"/>
                  <a:gd name="T86" fmla="*/ 0 w 443"/>
                  <a:gd name="T87" fmla="*/ 0 h 1526"/>
                  <a:gd name="T88" fmla="*/ 0 w 443"/>
                  <a:gd name="T89" fmla="*/ 0 h 1526"/>
                  <a:gd name="T90" fmla="*/ 0 w 443"/>
                  <a:gd name="T91" fmla="*/ 0 h 1526"/>
                  <a:gd name="T92" fmla="*/ 0 w 443"/>
                  <a:gd name="T93" fmla="*/ 0 h 1526"/>
                  <a:gd name="T94" fmla="*/ 0 w 443"/>
                  <a:gd name="T95" fmla="*/ 0 h 1526"/>
                  <a:gd name="T96" fmla="*/ 0 w 443"/>
                  <a:gd name="T97" fmla="*/ 0 h 1526"/>
                  <a:gd name="T98" fmla="*/ 0 w 443"/>
                  <a:gd name="T99" fmla="*/ 0 h 1526"/>
                  <a:gd name="T100" fmla="*/ 0 w 443"/>
                  <a:gd name="T101" fmla="*/ 0 h 1526"/>
                  <a:gd name="T102" fmla="*/ 0 w 443"/>
                  <a:gd name="T103" fmla="*/ 0 h 1526"/>
                  <a:gd name="T104" fmla="*/ 0 w 443"/>
                  <a:gd name="T105" fmla="*/ 0 h 1526"/>
                  <a:gd name="T106" fmla="*/ 0 w 443"/>
                  <a:gd name="T107" fmla="*/ 0 h 1526"/>
                  <a:gd name="T108" fmla="*/ 0 w 443"/>
                  <a:gd name="T109" fmla="*/ 0 h 1526"/>
                  <a:gd name="T110" fmla="*/ 0 w 443"/>
                  <a:gd name="T111" fmla="*/ 0 h 1526"/>
                  <a:gd name="T112" fmla="*/ 0 w 443"/>
                  <a:gd name="T113" fmla="*/ 0 h 1526"/>
                  <a:gd name="T114" fmla="*/ 0 w 443"/>
                  <a:gd name="T115" fmla="*/ 0 h 152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43"/>
                  <a:gd name="T175" fmla="*/ 0 h 1526"/>
                  <a:gd name="T176" fmla="*/ 443 w 443"/>
                  <a:gd name="T177" fmla="*/ 1526 h 152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43" h="1526">
                    <a:moveTo>
                      <a:pt x="417" y="1453"/>
                    </a:moveTo>
                    <a:lnTo>
                      <a:pt x="395" y="1452"/>
                    </a:lnTo>
                    <a:lnTo>
                      <a:pt x="374" y="1451"/>
                    </a:lnTo>
                    <a:lnTo>
                      <a:pt x="352" y="1451"/>
                    </a:lnTo>
                    <a:lnTo>
                      <a:pt x="330" y="1452"/>
                    </a:lnTo>
                    <a:lnTo>
                      <a:pt x="288" y="1455"/>
                    </a:lnTo>
                    <a:lnTo>
                      <a:pt x="245" y="1459"/>
                    </a:lnTo>
                    <a:lnTo>
                      <a:pt x="203" y="1464"/>
                    </a:lnTo>
                    <a:lnTo>
                      <a:pt x="161" y="1470"/>
                    </a:lnTo>
                    <a:lnTo>
                      <a:pt x="119" y="1477"/>
                    </a:lnTo>
                    <a:lnTo>
                      <a:pt x="76" y="1482"/>
                    </a:lnTo>
                    <a:lnTo>
                      <a:pt x="70" y="1390"/>
                    </a:lnTo>
                    <a:lnTo>
                      <a:pt x="65" y="1298"/>
                    </a:lnTo>
                    <a:lnTo>
                      <a:pt x="61" y="1206"/>
                    </a:lnTo>
                    <a:lnTo>
                      <a:pt x="58" y="1114"/>
                    </a:lnTo>
                    <a:lnTo>
                      <a:pt x="55" y="1022"/>
                    </a:lnTo>
                    <a:lnTo>
                      <a:pt x="54" y="929"/>
                    </a:lnTo>
                    <a:lnTo>
                      <a:pt x="53" y="836"/>
                    </a:lnTo>
                    <a:lnTo>
                      <a:pt x="53" y="744"/>
                    </a:lnTo>
                    <a:lnTo>
                      <a:pt x="54" y="652"/>
                    </a:lnTo>
                    <a:lnTo>
                      <a:pt x="55" y="560"/>
                    </a:lnTo>
                    <a:lnTo>
                      <a:pt x="57" y="467"/>
                    </a:lnTo>
                    <a:lnTo>
                      <a:pt x="59" y="375"/>
                    </a:lnTo>
                    <a:lnTo>
                      <a:pt x="66" y="190"/>
                    </a:lnTo>
                    <a:lnTo>
                      <a:pt x="74" y="5"/>
                    </a:lnTo>
                    <a:lnTo>
                      <a:pt x="74" y="4"/>
                    </a:lnTo>
                    <a:lnTo>
                      <a:pt x="74" y="3"/>
                    </a:lnTo>
                    <a:lnTo>
                      <a:pt x="74" y="2"/>
                    </a:lnTo>
                    <a:lnTo>
                      <a:pt x="73" y="2"/>
                    </a:lnTo>
                    <a:lnTo>
                      <a:pt x="73" y="1"/>
                    </a:lnTo>
                    <a:lnTo>
                      <a:pt x="72" y="1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9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56" y="44"/>
                    </a:lnTo>
                    <a:lnTo>
                      <a:pt x="48" y="84"/>
                    </a:lnTo>
                    <a:lnTo>
                      <a:pt x="41" y="126"/>
                    </a:lnTo>
                    <a:lnTo>
                      <a:pt x="36" y="166"/>
                    </a:lnTo>
                    <a:lnTo>
                      <a:pt x="31" y="208"/>
                    </a:lnTo>
                    <a:lnTo>
                      <a:pt x="27" y="248"/>
                    </a:lnTo>
                    <a:lnTo>
                      <a:pt x="24" y="290"/>
                    </a:lnTo>
                    <a:lnTo>
                      <a:pt x="21" y="331"/>
                    </a:lnTo>
                    <a:lnTo>
                      <a:pt x="18" y="414"/>
                    </a:lnTo>
                    <a:lnTo>
                      <a:pt x="14" y="497"/>
                    </a:lnTo>
                    <a:lnTo>
                      <a:pt x="12" y="580"/>
                    </a:lnTo>
                    <a:lnTo>
                      <a:pt x="8" y="663"/>
                    </a:lnTo>
                    <a:lnTo>
                      <a:pt x="4" y="769"/>
                    </a:lnTo>
                    <a:lnTo>
                      <a:pt x="1" y="874"/>
                    </a:lnTo>
                    <a:lnTo>
                      <a:pt x="0" y="979"/>
                    </a:lnTo>
                    <a:lnTo>
                      <a:pt x="1" y="1085"/>
                    </a:lnTo>
                    <a:lnTo>
                      <a:pt x="3" y="1190"/>
                    </a:lnTo>
                    <a:lnTo>
                      <a:pt x="7" y="1295"/>
                    </a:lnTo>
                    <a:lnTo>
                      <a:pt x="12" y="1400"/>
                    </a:lnTo>
                    <a:lnTo>
                      <a:pt x="20" y="1506"/>
                    </a:lnTo>
                    <a:lnTo>
                      <a:pt x="21" y="1506"/>
                    </a:lnTo>
                    <a:lnTo>
                      <a:pt x="22" y="1506"/>
                    </a:lnTo>
                    <a:lnTo>
                      <a:pt x="23" y="1506"/>
                    </a:lnTo>
                    <a:lnTo>
                      <a:pt x="23" y="1505"/>
                    </a:lnTo>
                    <a:lnTo>
                      <a:pt x="24" y="1505"/>
                    </a:lnTo>
                    <a:lnTo>
                      <a:pt x="25" y="1505"/>
                    </a:lnTo>
                    <a:lnTo>
                      <a:pt x="25" y="1506"/>
                    </a:lnTo>
                    <a:lnTo>
                      <a:pt x="25" y="1507"/>
                    </a:lnTo>
                    <a:lnTo>
                      <a:pt x="26" y="1507"/>
                    </a:lnTo>
                    <a:lnTo>
                      <a:pt x="26" y="1508"/>
                    </a:lnTo>
                    <a:lnTo>
                      <a:pt x="27" y="1508"/>
                    </a:lnTo>
                    <a:lnTo>
                      <a:pt x="28" y="1509"/>
                    </a:lnTo>
                    <a:lnTo>
                      <a:pt x="29" y="1509"/>
                    </a:lnTo>
                    <a:lnTo>
                      <a:pt x="30" y="1511"/>
                    </a:lnTo>
                    <a:lnTo>
                      <a:pt x="31" y="1513"/>
                    </a:lnTo>
                    <a:lnTo>
                      <a:pt x="32" y="1515"/>
                    </a:lnTo>
                    <a:lnTo>
                      <a:pt x="33" y="1517"/>
                    </a:lnTo>
                    <a:lnTo>
                      <a:pt x="34" y="1519"/>
                    </a:lnTo>
                    <a:lnTo>
                      <a:pt x="35" y="1521"/>
                    </a:lnTo>
                    <a:lnTo>
                      <a:pt x="37" y="1522"/>
                    </a:lnTo>
                    <a:lnTo>
                      <a:pt x="38" y="1523"/>
                    </a:lnTo>
                    <a:lnTo>
                      <a:pt x="62" y="1525"/>
                    </a:lnTo>
                    <a:lnTo>
                      <a:pt x="85" y="1526"/>
                    </a:lnTo>
                    <a:lnTo>
                      <a:pt x="110" y="1526"/>
                    </a:lnTo>
                    <a:lnTo>
                      <a:pt x="133" y="1526"/>
                    </a:lnTo>
                    <a:lnTo>
                      <a:pt x="181" y="1523"/>
                    </a:lnTo>
                    <a:lnTo>
                      <a:pt x="228" y="1519"/>
                    </a:lnTo>
                    <a:lnTo>
                      <a:pt x="275" y="1514"/>
                    </a:lnTo>
                    <a:lnTo>
                      <a:pt x="322" y="1509"/>
                    </a:lnTo>
                    <a:lnTo>
                      <a:pt x="346" y="1508"/>
                    </a:lnTo>
                    <a:lnTo>
                      <a:pt x="370" y="1506"/>
                    </a:lnTo>
                    <a:lnTo>
                      <a:pt x="393" y="1506"/>
                    </a:lnTo>
                    <a:lnTo>
                      <a:pt x="418" y="1506"/>
                    </a:lnTo>
                    <a:lnTo>
                      <a:pt x="423" y="1506"/>
                    </a:lnTo>
                    <a:lnTo>
                      <a:pt x="427" y="1504"/>
                    </a:lnTo>
                    <a:lnTo>
                      <a:pt x="432" y="1502"/>
                    </a:lnTo>
                    <a:lnTo>
                      <a:pt x="436" y="1498"/>
                    </a:lnTo>
                    <a:lnTo>
                      <a:pt x="439" y="1495"/>
                    </a:lnTo>
                    <a:lnTo>
                      <a:pt x="441" y="1490"/>
                    </a:lnTo>
                    <a:lnTo>
                      <a:pt x="442" y="1484"/>
                    </a:lnTo>
                    <a:lnTo>
                      <a:pt x="443" y="1479"/>
                    </a:lnTo>
                    <a:lnTo>
                      <a:pt x="442" y="1474"/>
                    </a:lnTo>
                    <a:lnTo>
                      <a:pt x="441" y="1469"/>
                    </a:lnTo>
                    <a:lnTo>
                      <a:pt x="439" y="1465"/>
                    </a:lnTo>
                    <a:lnTo>
                      <a:pt x="435" y="1461"/>
                    </a:lnTo>
                    <a:lnTo>
                      <a:pt x="432" y="1457"/>
                    </a:lnTo>
                    <a:lnTo>
                      <a:pt x="427" y="1455"/>
                    </a:lnTo>
                    <a:lnTo>
                      <a:pt x="422" y="1454"/>
                    </a:lnTo>
                    <a:lnTo>
                      <a:pt x="417" y="1453"/>
                    </a:lnTo>
                    <a:close/>
                  </a:path>
                </a:pathLst>
              </a:custGeom>
              <a:solidFill>
                <a:srgbClr val="A5A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7" name="Freeform 145"/>
              <p:cNvSpPr>
                <a:spLocks/>
              </p:cNvSpPr>
              <p:nvPr/>
            </p:nvSpPr>
            <p:spPr bwMode="auto">
              <a:xfrm>
                <a:off x="1771" y="3496"/>
                <a:ext cx="46" cy="26"/>
              </a:xfrm>
              <a:custGeom>
                <a:avLst/>
                <a:gdLst>
                  <a:gd name="T0" fmla="*/ 0 w 775"/>
                  <a:gd name="T1" fmla="*/ 0 h 436"/>
                  <a:gd name="T2" fmla="*/ 0 w 775"/>
                  <a:gd name="T3" fmla="*/ 0 h 436"/>
                  <a:gd name="T4" fmla="*/ 0 w 775"/>
                  <a:gd name="T5" fmla="*/ 0 h 436"/>
                  <a:gd name="T6" fmla="*/ 0 w 775"/>
                  <a:gd name="T7" fmla="*/ 0 h 436"/>
                  <a:gd name="T8" fmla="*/ 0 w 775"/>
                  <a:gd name="T9" fmla="*/ 0 h 436"/>
                  <a:gd name="T10" fmla="*/ 0 w 775"/>
                  <a:gd name="T11" fmla="*/ 0 h 436"/>
                  <a:gd name="T12" fmla="*/ 0 w 775"/>
                  <a:gd name="T13" fmla="*/ 0 h 436"/>
                  <a:gd name="T14" fmla="*/ 0 w 775"/>
                  <a:gd name="T15" fmla="*/ 0 h 436"/>
                  <a:gd name="T16" fmla="*/ 0 w 775"/>
                  <a:gd name="T17" fmla="*/ 0 h 436"/>
                  <a:gd name="T18" fmla="*/ 0 w 775"/>
                  <a:gd name="T19" fmla="*/ 0 h 436"/>
                  <a:gd name="T20" fmla="*/ 0 w 775"/>
                  <a:gd name="T21" fmla="*/ 0 h 436"/>
                  <a:gd name="T22" fmla="*/ 0 w 775"/>
                  <a:gd name="T23" fmla="*/ 0 h 436"/>
                  <a:gd name="T24" fmla="*/ 0 w 775"/>
                  <a:gd name="T25" fmla="*/ 0 h 436"/>
                  <a:gd name="T26" fmla="*/ 0 w 775"/>
                  <a:gd name="T27" fmla="*/ 0 h 436"/>
                  <a:gd name="T28" fmla="*/ 0 w 775"/>
                  <a:gd name="T29" fmla="*/ 0 h 436"/>
                  <a:gd name="T30" fmla="*/ 0 w 775"/>
                  <a:gd name="T31" fmla="*/ 0 h 436"/>
                  <a:gd name="T32" fmla="*/ 0 w 775"/>
                  <a:gd name="T33" fmla="*/ 0 h 436"/>
                  <a:gd name="T34" fmla="*/ 0 w 775"/>
                  <a:gd name="T35" fmla="*/ 0 h 436"/>
                  <a:gd name="T36" fmla="*/ 0 w 775"/>
                  <a:gd name="T37" fmla="*/ 0 h 436"/>
                  <a:gd name="T38" fmla="*/ 0 w 775"/>
                  <a:gd name="T39" fmla="*/ 0 h 436"/>
                  <a:gd name="T40" fmla="*/ 0 w 775"/>
                  <a:gd name="T41" fmla="*/ 0 h 436"/>
                  <a:gd name="T42" fmla="*/ 0 w 775"/>
                  <a:gd name="T43" fmla="*/ 0 h 436"/>
                  <a:gd name="T44" fmla="*/ 0 w 775"/>
                  <a:gd name="T45" fmla="*/ 0 h 4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75"/>
                  <a:gd name="T70" fmla="*/ 0 h 436"/>
                  <a:gd name="T71" fmla="*/ 775 w 775"/>
                  <a:gd name="T72" fmla="*/ 436 h 4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75" h="436">
                    <a:moveTo>
                      <a:pt x="0" y="0"/>
                    </a:moveTo>
                    <a:lnTo>
                      <a:pt x="347" y="436"/>
                    </a:lnTo>
                    <a:lnTo>
                      <a:pt x="775" y="0"/>
                    </a:lnTo>
                    <a:lnTo>
                      <a:pt x="752" y="4"/>
                    </a:lnTo>
                    <a:lnTo>
                      <a:pt x="687" y="12"/>
                    </a:lnTo>
                    <a:lnTo>
                      <a:pt x="643" y="18"/>
                    </a:lnTo>
                    <a:lnTo>
                      <a:pt x="592" y="23"/>
                    </a:lnTo>
                    <a:lnTo>
                      <a:pt x="536" y="28"/>
                    </a:lnTo>
                    <a:lnTo>
                      <a:pt x="476" y="33"/>
                    </a:lnTo>
                    <a:lnTo>
                      <a:pt x="414" y="36"/>
                    </a:lnTo>
                    <a:lnTo>
                      <a:pt x="349" y="38"/>
                    </a:lnTo>
                    <a:lnTo>
                      <a:pt x="316" y="38"/>
                    </a:lnTo>
                    <a:lnTo>
                      <a:pt x="284" y="38"/>
                    </a:lnTo>
                    <a:lnTo>
                      <a:pt x="253" y="38"/>
                    </a:lnTo>
                    <a:lnTo>
                      <a:pt x="221" y="36"/>
                    </a:lnTo>
                    <a:lnTo>
                      <a:pt x="190" y="35"/>
                    </a:lnTo>
                    <a:lnTo>
                      <a:pt x="159" y="32"/>
                    </a:lnTo>
                    <a:lnTo>
                      <a:pt x="129" y="29"/>
                    </a:lnTo>
                    <a:lnTo>
                      <a:pt x="101" y="25"/>
                    </a:lnTo>
                    <a:lnTo>
                      <a:pt x="73" y="21"/>
                    </a:lnTo>
                    <a:lnTo>
                      <a:pt x="47" y="15"/>
                    </a:lnTo>
                    <a:lnTo>
                      <a:pt x="23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8" name="Freeform 146"/>
              <p:cNvSpPr>
                <a:spLocks/>
              </p:cNvSpPr>
              <p:nvPr/>
            </p:nvSpPr>
            <p:spPr bwMode="auto">
              <a:xfrm>
                <a:off x="1411" y="3531"/>
                <a:ext cx="129" cy="157"/>
              </a:xfrm>
              <a:custGeom>
                <a:avLst/>
                <a:gdLst>
                  <a:gd name="T0" fmla="*/ 0 w 2202"/>
                  <a:gd name="T1" fmla="*/ 0 h 2660"/>
                  <a:gd name="T2" fmla="*/ 0 w 2202"/>
                  <a:gd name="T3" fmla="*/ 0 h 2660"/>
                  <a:gd name="T4" fmla="*/ 0 w 2202"/>
                  <a:gd name="T5" fmla="*/ 0 h 2660"/>
                  <a:gd name="T6" fmla="*/ 0 w 2202"/>
                  <a:gd name="T7" fmla="*/ 0 h 2660"/>
                  <a:gd name="T8" fmla="*/ 0 w 2202"/>
                  <a:gd name="T9" fmla="*/ 0 h 2660"/>
                  <a:gd name="T10" fmla="*/ 0 w 2202"/>
                  <a:gd name="T11" fmla="*/ 0 h 2660"/>
                  <a:gd name="T12" fmla="*/ 0 w 2202"/>
                  <a:gd name="T13" fmla="*/ 0 h 2660"/>
                  <a:gd name="T14" fmla="*/ 0 w 2202"/>
                  <a:gd name="T15" fmla="*/ 0 h 2660"/>
                  <a:gd name="T16" fmla="*/ 0 w 2202"/>
                  <a:gd name="T17" fmla="*/ 0 h 2660"/>
                  <a:gd name="T18" fmla="*/ 0 w 2202"/>
                  <a:gd name="T19" fmla="*/ 0 h 2660"/>
                  <a:gd name="T20" fmla="*/ 0 w 2202"/>
                  <a:gd name="T21" fmla="*/ 0 h 2660"/>
                  <a:gd name="T22" fmla="*/ 0 w 2202"/>
                  <a:gd name="T23" fmla="*/ 0 h 2660"/>
                  <a:gd name="T24" fmla="*/ 0 w 2202"/>
                  <a:gd name="T25" fmla="*/ 0 h 2660"/>
                  <a:gd name="T26" fmla="*/ 0 w 2202"/>
                  <a:gd name="T27" fmla="*/ 0 h 2660"/>
                  <a:gd name="T28" fmla="*/ 0 w 2202"/>
                  <a:gd name="T29" fmla="*/ 0 h 2660"/>
                  <a:gd name="T30" fmla="*/ 0 w 2202"/>
                  <a:gd name="T31" fmla="*/ 0 h 2660"/>
                  <a:gd name="T32" fmla="*/ 0 w 2202"/>
                  <a:gd name="T33" fmla="*/ 0 h 2660"/>
                  <a:gd name="T34" fmla="*/ 0 w 2202"/>
                  <a:gd name="T35" fmla="*/ 0 h 2660"/>
                  <a:gd name="T36" fmla="*/ 0 w 2202"/>
                  <a:gd name="T37" fmla="*/ 0 h 2660"/>
                  <a:gd name="T38" fmla="*/ 0 w 2202"/>
                  <a:gd name="T39" fmla="*/ 0 h 2660"/>
                  <a:gd name="T40" fmla="*/ 0 w 2202"/>
                  <a:gd name="T41" fmla="*/ 0 h 2660"/>
                  <a:gd name="T42" fmla="*/ 0 w 2202"/>
                  <a:gd name="T43" fmla="*/ 0 h 2660"/>
                  <a:gd name="T44" fmla="*/ 0 w 2202"/>
                  <a:gd name="T45" fmla="*/ 0 h 2660"/>
                  <a:gd name="T46" fmla="*/ 0 w 2202"/>
                  <a:gd name="T47" fmla="*/ 0 h 2660"/>
                  <a:gd name="T48" fmla="*/ 0 w 2202"/>
                  <a:gd name="T49" fmla="*/ 0 h 2660"/>
                  <a:gd name="T50" fmla="*/ 0 w 2202"/>
                  <a:gd name="T51" fmla="*/ 0 h 2660"/>
                  <a:gd name="T52" fmla="*/ 0 w 2202"/>
                  <a:gd name="T53" fmla="*/ 0 h 2660"/>
                  <a:gd name="T54" fmla="*/ 0 w 2202"/>
                  <a:gd name="T55" fmla="*/ 0 h 2660"/>
                  <a:gd name="T56" fmla="*/ 0 w 2202"/>
                  <a:gd name="T57" fmla="*/ 0 h 2660"/>
                  <a:gd name="T58" fmla="*/ 0 w 2202"/>
                  <a:gd name="T59" fmla="*/ 0 h 2660"/>
                  <a:gd name="T60" fmla="*/ 0 w 2202"/>
                  <a:gd name="T61" fmla="*/ 0 h 2660"/>
                  <a:gd name="T62" fmla="*/ 0 w 2202"/>
                  <a:gd name="T63" fmla="*/ 0 h 2660"/>
                  <a:gd name="T64" fmla="*/ 0 w 2202"/>
                  <a:gd name="T65" fmla="*/ 0 h 2660"/>
                  <a:gd name="T66" fmla="*/ 0 w 2202"/>
                  <a:gd name="T67" fmla="*/ 0 h 2660"/>
                  <a:gd name="T68" fmla="*/ 0 w 2202"/>
                  <a:gd name="T69" fmla="*/ 0 h 2660"/>
                  <a:gd name="T70" fmla="*/ 0 w 2202"/>
                  <a:gd name="T71" fmla="*/ 0 h 2660"/>
                  <a:gd name="T72" fmla="*/ 0 w 2202"/>
                  <a:gd name="T73" fmla="*/ 0 h 2660"/>
                  <a:gd name="T74" fmla="*/ 0 w 2202"/>
                  <a:gd name="T75" fmla="*/ 0 h 2660"/>
                  <a:gd name="T76" fmla="*/ 0 w 2202"/>
                  <a:gd name="T77" fmla="*/ 0 h 2660"/>
                  <a:gd name="T78" fmla="*/ 0 w 2202"/>
                  <a:gd name="T79" fmla="*/ 0 h 2660"/>
                  <a:gd name="T80" fmla="*/ 0 w 2202"/>
                  <a:gd name="T81" fmla="*/ 0 h 2660"/>
                  <a:gd name="T82" fmla="*/ 0 w 2202"/>
                  <a:gd name="T83" fmla="*/ 0 h 2660"/>
                  <a:gd name="T84" fmla="*/ 0 w 2202"/>
                  <a:gd name="T85" fmla="*/ 0 h 2660"/>
                  <a:gd name="T86" fmla="*/ 0 w 2202"/>
                  <a:gd name="T87" fmla="*/ 0 h 2660"/>
                  <a:gd name="T88" fmla="*/ 0 w 2202"/>
                  <a:gd name="T89" fmla="*/ 0 h 2660"/>
                  <a:gd name="T90" fmla="*/ 0 w 2202"/>
                  <a:gd name="T91" fmla="*/ 0 h 2660"/>
                  <a:gd name="T92" fmla="*/ 0 w 2202"/>
                  <a:gd name="T93" fmla="*/ 0 h 2660"/>
                  <a:gd name="T94" fmla="*/ 0 w 2202"/>
                  <a:gd name="T95" fmla="*/ 0 h 2660"/>
                  <a:gd name="T96" fmla="*/ 0 w 2202"/>
                  <a:gd name="T97" fmla="*/ 0 h 2660"/>
                  <a:gd name="T98" fmla="*/ 0 w 2202"/>
                  <a:gd name="T99" fmla="*/ 0 h 2660"/>
                  <a:gd name="T100" fmla="*/ 0 w 2202"/>
                  <a:gd name="T101" fmla="*/ 0 h 2660"/>
                  <a:gd name="T102" fmla="*/ 0 w 2202"/>
                  <a:gd name="T103" fmla="*/ 0 h 2660"/>
                  <a:gd name="T104" fmla="*/ 0 w 2202"/>
                  <a:gd name="T105" fmla="*/ 0 h 2660"/>
                  <a:gd name="T106" fmla="*/ 0 w 2202"/>
                  <a:gd name="T107" fmla="*/ 0 h 266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202"/>
                  <a:gd name="T163" fmla="*/ 0 h 2660"/>
                  <a:gd name="T164" fmla="*/ 2202 w 2202"/>
                  <a:gd name="T165" fmla="*/ 2660 h 266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202" h="2660">
                    <a:moveTo>
                      <a:pt x="2202" y="2304"/>
                    </a:moveTo>
                    <a:lnTo>
                      <a:pt x="2118" y="2152"/>
                    </a:lnTo>
                    <a:lnTo>
                      <a:pt x="2121" y="2146"/>
                    </a:lnTo>
                    <a:lnTo>
                      <a:pt x="2128" y="2128"/>
                    </a:lnTo>
                    <a:lnTo>
                      <a:pt x="2133" y="2114"/>
                    </a:lnTo>
                    <a:lnTo>
                      <a:pt x="2137" y="2098"/>
                    </a:lnTo>
                    <a:lnTo>
                      <a:pt x="2142" y="2080"/>
                    </a:lnTo>
                    <a:lnTo>
                      <a:pt x="2147" y="2057"/>
                    </a:lnTo>
                    <a:lnTo>
                      <a:pt x="2152" y="2033"/>
                    </a:lnTo>
                    <a:lnTo>
                      <a:pt x="2157" y="2007"/>
                    </a:lnTo>
                    <a:lnTo>
                      <a:pt x="2160" y="1977"/>
                    </a:lnTo>
                    <a:lnTo>
                      <a:pt x="2161" y="1946"/>
                    </a:lnTo>
                    <a:lnTo>
                      <a:pt x="2162" y="1912"/>
                    </a:lnTo>
                    <a:lnTo>
                      <a:pt x="2161" y="1877"/>
                    </a:lnTo>
                    <a:lnTo>
                      <a:pt x="2158" y="1839"/>
                    </a:lnTo>
                    <a:lnTo>
                      <a:pt x="2152" y="1798"/>
                    </a:lnTo>
                    <a:lnTo>
                      <a:pt x="2148" y="1778"/>
                    </a:lnTo>
                    <a:lnTo>
                      <a:pt x="2144" y="1756"/>
                    </a:lnTo>
                    <a:lnTo>
                      <a:pt x="2138" y="1732"/>
                    </a:lnTo>
                    <a:lnTo>
                      <a:pt x="2132" y="1708"/>
                    </a:lnTo>
                    <a:lnTo>
                      <a:pt x="2119" y="1658"/>
                    </a:lnTo>
                    <a:lnTo>
                      <a:pt x="2102" y="1606"/>
                    </a:lnTo>
                    <a:lnTo>
                      <a:pt x="2084" y="1551"/>
                    </a:lnTo>
                    <a:lnTo>
                      <a:pt x="2063" y="1494"/>
                    </a:lnTo>
                    <a:lnTo>
                      <a:pt x="2042" y="1437"/>
                    </a:lnTo>
                    <a:lnTo>
                      <a:pt x="2019" y="1379"/>
                    </a:lnTo>
                    <a:lnTo>
                      <a:pt x="1972" y="1264"/>
                    </a:lnTo>
                    <a:lnTo>
                      <a:pt x="1927" y="1156"/>
                    </a:lnTo>
                    <a:lnTo>
                      <a:pt x="1884" y="1057"/>
                    </a:lnTo>
                    <a:lnTo>
                      <a:pt x="1849" y="973"/>
                    </a:lnTo>
                    <a:lnTo>
                      <a:pt x="1841" y="953"/>
                    </a:lnTo>
                    <a:lnTo>
                      <a:pt x="1834" y="932"/>
                    </a:lnTo>
                    <a:lnTo>
                      <a:pt x="1828" y="910"/>
                    </a:lnTo>
                    <a:lnTo>
                      <a:pt x="1824" y="888"/>
                    </a:lnTo>
                    <a:lnTo>
                      <a:pt x="1819" y="864"/>
                    </a:lnTo>
                    <a:lnTo>
                      <a:pt x="1816" y="840"/>
                    </a:lnTo>
                    <a:lnTo>
                      <a:pt x="1813" y="815"/>
                    </a:lnTo>
                    <a:lnTo>
                      <a:pt x="1810" y="790"/>
                    </a:lnTo>
                    <a:lnTo>
                      <a:pt x="1803" y="684"/>
                    </a:lnTo>
                    <a:lnTo>
                      <a:pt x="1798" y="580"/>
                    </a:lnTo>
                    <a:lnTo>
                      <a:pt x="1794" y="530"/>
                    </a:lnTo>
                    <a:lnTo>
                      <a:pt x="1790" y="483"/>
                    </a:lnTo>
                    <a:lnTo>
                      <a:pt x="1787" y="460"/>
                    </a:lnTo>
                    <a:lnTo>
                      <a:pt x="1784" y="439"/>
                    </a:lnTo>
                    <a:lnTo>
                      <a:pt x="1780" y="419"/>
                    </a:lnTo>
                    <a:lnTo>
                      <a:pt x="1776" y="400"/>
                    </a:lnTo>
                    <a:lnTo>
                      <a:pt x="1770" y="382"/>
                    </a:lnTo>
                    <a:lnTo>
                      <a:pt x="1765" y="366"/>
                    </a:lnTo>
                    <a:lnTo>
                      <a:pt x="1758" y="351"/>
                    </a:lnTo>
                    <a:lnTo>
                      <a:pt x="1749" y="338"/>
                    </a:lnTo>
                    <a:lnTo>
                      <a:pt x="1740" y="327"/>
                    </a:lnTo>
                    <a:lnTo>
                      <a:pt x="1731" y="317"/>
                    </a:lnTo>
                    <a:lnTo>
                      <a:pt x="1720" y="310"/>
                    </a:lnTo>
                    <a:lnTo>
                      <a:pt x="1708" y="303"/>
                    </a:lnTo>
                    <a:lnTo>
                      <a:pt x="1691" y="299"/>
                    </a:lnTo>
                    <a:lnTo>
                      <a:pt x="1674" y="300"/>
                    </a:lnTo>
                    <a:lnTo>
                      <a:pt x="1659" y="306"/>
                    </a:lnTo>
                    <a:lnTo>
                      <a:pt x="1645" y="315"/>
                    </a:lnTo>
                    <a:lnTo>
                      <a:pt x="1632" y="328"/>
                    </a:lnTo>
                    <a:lnTo>
                      <a:pt x="1621" y="344"/>
                    </a:lnTo>
                    <a:lnTo>
                      <a:pt x="1610" y="363"/>
                    </a:lnTo>
                    <a:lnTo>
                      <a:pt x="1600" y="386"/>
                    </a:lnTo>
                    <a:lnTo>
                      <a:pt x="1590" y="410"/>
                    </a:lnTo>
                    <a:lnTo>
                      <a:pt x="1581" y="437"/>
                    </a:lnTo>
                    <a:lnTo>
                      <a:pt x="1574" y="465"/>
                    </a:lnTo>
                    <a:lnTo>
                      <a:pt x="1567" y="496"/>
                    </a:lnTo>
                    <a:lnTo>
                      <a:pt x="1561" y="528"/>
                    </a:lnTo>
                    <a:lnTo>
                      <a:pt x="1555" y="562"/>
                    </a:lnTo>
                    <a:lnTo>
                      <a:pt x="1551" y="595"/>
                    </a:lnTo>
                    <a:lnTo>
                      <a:pt x="1547" y="630"/>
                    </a:lnTo>
                    <a:lnTo>
                      <a:pt x="1540" y="698"/>
                    </a:lnTo>
                    <a:lnTo>
                      <a:pt x="1535" y="766"/>
                    </a:lnTo>
                    <a:lnTo>
                      <a:pt x="1532" y="830"/>
                    </a:lnTo>
                    <a:lnTo>
                      <a:pt x="1530" y="887"/>
                    </a:lnTo>
                    <a:lnTo>
                      <a:pt x="1528" y="973"/>
                    </a:lnTo>
                    <a:lnTo>
                      <a:pt x="1529" y="1006"/>
                    </a:lnTo>
                    <a:lnTo>
                      <a:pt x="1518" y="995"/>
                    </a:lnTo>
                    <a:lnTo>
                      <a:pt x="1487" y="965"/>
                    </a:lnTo>
                    <a:lnTo>
                      <a:pt x="1441" y="915"/>
                    </a:lnTo>
                    <a:lnTo>
                      <a:pt x="1381" y="850"/>
                    </a:lnTo>
                    <a:lnTo>
                      <a:pt x="1309" y="770"/>
                    </a:lnTo>
                    <a:lnTo>
                      <a:pt x="1230" y="679"/>
                    </a:lnTo>
                    <a:lnTo>
                      <a:pt x="1187" y="630"/>
                    </a:lnTo>
                    <a:lnTo>
                      <a:pt x="1144" y="577"/>
                    </a:lnTo>
                    <a:lnTo>
                      <a:pt x="1100" y="523"/>
                    </a:lnTo>
                    <a:lnTo>
                      <a:pt x="1056" y="467"/>
                    </a:lnTo>
                    <a:lnTo>
                      <a:pt x="1013" y="411"/>
                    </a:lnTo>
                    <a:lnTo>
                      <a:pt x="974" y="357"/>
                    </a:lnTo>
                    <a:lnTo>
                      <a:pt x="936" y="307"/>
                    </a:lnTo>
                    <a:lnTo>
                      <a:pt x="902" y="258"/>
                    </a:lnTo>
                    <a:lnTo>
                      <a:pt x="868" y="213"/>
                    </a:lnTo>
                    <a:lnTo>
                      <a:pt x="838" y="172"/>
                    </a:lnTo>
                    <a:lnTo>
                      <a:pt x="809" y="133"/>
                    </a:lnTo>
                    <a:lnTo>
                      <a:pt x="780" y="100"/>
                    </a:lnTo>
                    <a:lnTo>
                      <a:pt x="766" y="85"/>
                    </a:lnTo>
                    <a:lnTo>
                      <a:pt x="753" y="71"/>
                    </a:lnTo>
                    <a:lnTo>
                      <a:pt x="740" y="57"/>
                    </a:lnTo>
                    <a:lnTo>
                      <a:pt x="727" y="46"/>
                    </a:lnTo>
                    <a:lnTo>
                      <a:pt x="713" y="35"/>
                    </a:lnTo>
                    <a:lnTo>
                      <a:pt x="700" y="26"/>
                    </a:lnTo>
                    <a:lnTo>
                      <a:pt x="687" y="18"/>
                    </a:lnTo>
                    <a:lnTo>
                      <a:pt x="674" y="12"/>
                    </a:lnTo>
                    <a:lnTo>
                      <a:pt x="662" y="7"/>
                    </a:lnTo>
                    <a:lnTo>
                      <a:pt x="649" y="3"/>
                    </a:lnTo>
                    <a:lnTo>
                      <a:pt x="635" y="0"/>
                    </a:lnTo>
                    <a:lnTo>
                      <a:pt x="622" y="0"/>
                    </a:lnTo>
                    <a:lnTo>
                      <a:pt x="608" y="0"/>
                    </a:lnTo>
                    <a:lnTo>
                      <a:pt x="595" y="2"/>
                    </a:lnTo>
                    <a:lnTo>
                      <a:pt x="581" y="6"/>
                    </a:lnTo>
                    <a:lnTo>
                      <a:pt x="568" y="12"/>
                    </a:lnTo>
                    <a:lnTo>
                      <a:pt x="554" y="18"/>
                    </a:lnTo>
                    <a:lnTo>
                      <a:pt x="543" y="26"/>
                    </a:lnTo>
                    <a:lnTo>
                      <a:pt x="534" y="34"/>
                    </a:lnTo>
                    <a:lnTo>
                      <a:pt x="527" y="44"/>
                    </a:lnTo>
                    <a:lnTo>
                      <a:pt x="521" y="54"/>
                    </a:lnTo>
                    <a:lnTo>
                      <a:pt x="518" y="65"/>
                    </a:lnTo>
                    <a:lnTo>
                      <a:pt x="516" y="76"/>
                    </a:lnTo>
                    <a:lnTo>
                      <a:pt x="515" y="88"/>
                    </a:lnTo>
                    <a:lnTo>
                      <a:pt x="516" y="100"/>
                    </a:lnTo>
                    <a:lnTo>
                      <a:pt x="518" y="112"/>
                    </a:lnTo>
                    <a:lnTo>
                      <a:pt x="520" y="124"/>
                    </a:lnTo>
                    <a:lnTo>
                      <a:pt x="524" y="137"/>
                    </a:lnTo>
                    <a:lnTo>
                      <a:pt x="529" y="151"/>
                    </a:lnTo>
                    <a:lnTo>
                      <a:pt x="535" y="163"/>
                    </a:lnTo>
                    <a:lnTo>
                      <a:pt x="541" y="176"/>
                    </a:lnTo>
                    <a:lnTo>
                      <a:pt x="548" y="188"/>
                    </a:lnTo>
                    <a:lnTo>
                      <a:pt x="564" y="213"/>
                    </a:lnTo>
                    <a:lnTo>
                      <a:pt x="579" y="237"/>
                    </a:lnTo>
                    <a:lnTo>
                      <a:pt x="595" y="258"/>
                    </a:lnTo>
                    <a:lnTo>
                      <a:pt x="610" y="277"/>
                    </a:lnTo>
                    <a:lnTo>
                      <a:pt x="633" y="304"/>
                    </a:lnTo>
                    <a:lnTo>
                      <a:pt x="644" y="315"/>
                    </a:lnTo>
                    <a:lnTo>
                      <a:pt x="633" y="298"/>
                    </a:lnTo>
                    <a:lnTo>
                      <a:pt x="608" y="257"/>
                    </a:lnTo>
                    <a:lnTo>
                      <a:pt x="591" y="230"/>
                    </a:lnTo>
                    <a:lnTo>
                      <a:pt x="570" y="200"/>
                    </a:lnTo>
                    <a:lnTo>
                      <a:pt x="546" y="169"/>
                    </a:lnTo>
                    <a:lnTo>
                      <a:pt x="520" y="138"/>
                    </a:lnTo>
                    <a:lnTo>
                      <a:pt x="507" y="123"/>
                    </a:lnTo>
                    <a:lnTo>
                      <a:pt x="493" y="109"/>
                    </a:lnTo>
                    <a:lnTo>
                      <a:pt x="478" y="95"/>
                    </a:lnTo>
                    <a:lnTo>
                      <a:pt x="464" y="82"/>
                    </a:lnTo>
                    <a:lnTo>
                      <a:pt x="449" y="70"/>
                    </a:lnTo>
                    <a:lnTo>
                      <a:pt x="434" y="58"/>
                    </a:lnTo>
                    <a:lnTo>
                      <a:pt x="419" y="48"/>
                    </a:lnTo>
                    <a:lnTo>
                      <a:pt x="404" y="40"/>
                    </a:lnTo>
                    <a:lnTo>
                      <a:pt x="387" y="33"/>
                    </a:lnTo>
                    <a:lnTo>
                      <a:pt x="372" y="29"/>
                    </a:lnTo>
                    <a:lnTo>
                      <a:pt x="357" y="26"/>
                    </a:lnTo>
                    <a:lnTo>
                      <a:pt x="341" y="25"/>
                    </a:lnTo>
                    <a:lnTo>
                      <a:pt x="326" y="26"/>
                    </a:lnTo>
                    <a:lnTo>
                      <a:pt x="310" y="30"/>
                    </a:lnTo>
                    <a:lnTo>
                      <a:pt x="295" y="36"/>
                    </a:lnTo>
                    <a:lnTo>
                      <a:pt x="281" y="45"/>
                    </a:lnTo>
                    <a:lnTo>
                      <a:pt x="271" y="54"/>
                    </a:lnTo>
                    <a:lnTo>
                      <a:pt x="263" y="65"/>
                    </a:lnTo>
                    <a:lnTo>
                      <a:pt x="257" y="76"/>
                    </a:lnTo>
                    <a:lnTo>
                      <a:pt x="254" y="88"/>
                    </a:lnTo>
                    <a:lnTo>
                      <a:pt x="251" y="102"/>
                    </a:lnTo>
                    <a:lnTo>
                      <a:pt x="251" y="117"/>
                    </a:lnTo>
                    <a:lnTo>
                      <a:pt x="252" y="132"/>
                    </a:lnTo>
                    <a:lnTo>
                      <a:pt x="255" y="150"/>
                    </a:lnTo>
                    <a:lnTo>
                      <a:pt x="259" y="167"/>
                    </a:lnTo>
                    <a:lnTo>
                      <a:pt x="264" y="184"/>
                    </a:lnTo>
                    <a:lnTo>
                      <a:pt x="270" y="202"/>
                    </a:lnTo>
                    <a:lnTo>
                      <a:pt x="277" y="221"/>
                    </a:lnTo>
                    <a:lnTo>
                      <a:pt x="293" y="259"/>
                    </a:lnTo>
                    <a:lnTo>
                      <a:pt x="312" y="296"/>
                    </a:lnTo>
                    <a:lnTo>
                      <a:pt x="333" y="333"/>
                    </a:lnTo>
                    <a:lnTo>
                      <a:pt x="353" y="367"/>
                    </a:lnTo>
                    <a:lnTo>
                      <a:pt x="373" y="399"/>
                    </a:lnTo>
                    <a:lnTo>
                      <a:pt x="392" y="427"/>
                    </a:lnTo>
                    <a:lnTo>
                      <a:pt x="421" y="469"/>
                    </a:lnTo>
                    <a:lnTo>
                      <a:pt x="432" y="484"/>
                    </a:lnTo>
                    <a:lnTo>
                      <a:pt x="428" y="473"/>
                    </a:lnTo>
                    <a:lnTo>
                      <a:pt x="414" y="445"/>
                    </a:lnTo>
                    <a:lnTo>
                      <a:pt x="403" y="427"/>
                    </a:lnTo>
                    <a:lnTo>
                      <a:pt x="389" y="407"/>
                    </a:lnTo>
                    <a:lnTo>
                      <a:pt x="374" y="387"/>
                    </a:lnTo>
                    <a:lnTo>
                      <a:pt x="356" y="365"/>
                    </a:lnTo>
                    <a:lnTo>
                      <a:pt x="347" y="355"/>
                    </a:lnTo>
                    <a:lnTo>
                      <a:pt x="337" y="346"/>
                    </a:lnTo>
                    <a:lnTo>
                      <a:pt x="326" y="336"/>
                    </a:lnTo>
                    <a:lnTo>
                      <a:pt x="313" y="327"/>
                    </a:lnTo>
                    <a:lnTo>
                      <a:pt x="301" y="319"/>
                    </a:lnTo>
                    <a:lnTo>
                      <a:pt x="289" y="312"/>
                    </a:lnTo>
                    <a:lnTo>
                      <a:pt x="276" y="304"/>
                    </a:lnTo>
                    <a:lnTo>
                      <a:pt x="262" y="298"/>
                    </a:lnTo>
                    <a:lnTo>
                      <a:pt x="247" y="294"/>
                    </a:lnTo>
                    <a:lnTo>
                      <a:pt x="231" y="290"/>
                    </a:lnTo>
                    <a:lnTo>
                      <a:pt x="216" y="288"/>
                    </a:lnTo>
                    <a:lnTo>
                      <a:pt x="200" y="286"/>
                    </a:lnTo>
                    <a:lnTo>
                      <a:pt x="183" y="287"/>
                    </a:lnTo>
                    <a:lnTo>
                      <a:pt x="166" y="289"/>
                    </a:lnTo>
                    <a:lnTo>
                      <a:pt x="147" y="292"/>
                    </a:lnTo>
                    <a:lnTo>
                      <a:pt x="129" y="298"/>
                    </a:lnTo>
                    <a:lnTo>
                      <a:pt x="112" y="306"/>
                    </a:lnTo>
                    <a:lnTo>
                      <a:pt x="97" y="315"/>
                    </a:lnTo>
                    <a:lnTo>
                      <a:pt x="86" y="325"/>
                    </a:lnTo>
                    <a:lnTo>
                      <a:pt x="76" y="337"/>
                    </a:lnTo>
                    <a:lnTo>
                      <a:pt x="70" y="351"/>
                    </a:lnTo>
                    <a:lnTo>
                      <a:pt x="66" y="366"/>
                    </a:lnTo>
                    <a:lnTo>
                      <a:pt x="64" y="382"/>
                    </a:lnTo>
                    <a:lnTo>
                      <a:pt x="64" y="399"/>
                    </a:lnTo>
                    <a:lnTo>
                      <a:pt x="66" y="417"/>
                    </a:lnTo>
                    <a:lnTo>
                      <a:pt x="70" y="435"/>
                    </a:lnTo>
                    <a:lnTo>
                      <a:pt x="75" y="454"/>
                    </a:lnTo>
                    <a:lnTo>
                      <a:pt x="83" y="475"/>
                    </a:lnTo>
                    <a:lnTo>
                      <a:pt x="91" y="495"/>
                    </a:lnTo>
                    <a:lnTo>
                      <a:pt x="100" y="515"/>
                    </a:lnTo>
                    <a:lnTo>
                      <a:pt x="110" y="535"/>
                    </a:lnTo>
                    <a:lnTo>
                      <a:pt x="120" y="556"/>
                    </a:lnTo>
                    <a:lnTo>
                      <a:pt x="143" y="595"/>
                    </a:lnTo>
                    <a:lnTo>
                      <a:pt x="168" y="633"/>
                    </a:lnTo>
                    <a:lnTo>
                      <a:pt x="192" y="668"/>
                    </a:lnTo>
                    <a:lnTo>
                      <a:pt x="214" y="698"/>
                    </a:lnTo>
                    <a:lnTo>
                      <a:pt x="250" y="745"/>
                    </a:lnTo>
                    <a:lnTo>
                      <a:pt x="264" y="761"/>
                    </a:lnTo>
                    <a:lnTo>
                      <a:pt x="260" y="753"/>
                    </a:lnTo>
                    <a:lnTo>
                      <a:pt x="249" y="731"/>
                    </a:lnTo>
                    <a:lnTo>
                      <a:pt x="239" y="716"/>
                    </a:lnTo>
                    <a:lnTo>
                      <a:pt x="229" y="700"/>
                    </a:lnTo>
                    <a:lnTo>
                      <a:pt x="216" y="684"/>
                    </a:lnTo>
                    <a:lnTo>
                      <a:pt x="203" y="669"/>
                    </a:lnTo>
                    <a:lnTo>
                      <a:pt x="195" y="662"/>
                    </a:lnTo>
                    <a:lnTo>
                      <a:pt x="187" y="655"/>
                    </a:lnTo>
                    <a:lnTo>
                      <a:pt x="178" y="649"/>
                    </a:lnTo>
                    <a:lnTo>
                      <a:pt x="169" y="643"/>
                    </a:lnTo>
                    <a:lnTo>
                      <a:pt x="159" y="638"/>
                    </a:lnTo>
                    <a:lnTo>
                      <a:pt x="149" y="633"/>
                    </a:lnTo>
                    <a:lnTo>
                      <a:pt x="139" y="630"/>
                    </a:lnTo>
                    <a:lnTo>
                      <a:pt x="128" y="626"/>
                    </a:lnTo>
                    <a:lnTo>
                      <a:pt x="117" y="625"/>
                    </a:lnTo>
                    <a:lnTo>
                      <a:pt x="106" y="624"/>
                    </a:lnTo>
                    <a:lnTo>
                      <a:pt x="94" y="625"/>
                    </a:lnTo>
                    <a:lnTo>
                      <a:pt x="82" y="628"/>
                    </a:lnTo>
                    <a:lnTo>
                      <a:pt x="68" y="632"/>
                    </a:lnTo>
                    <a:lnTo>
                      <a:pt x="55" y="637"/>
                    </a:lnTo>
                    <a:lnTo>
                      <a:pt x="42" y="644"/>
                    </a:lnTo>
                    <a:lnTo>
                      <a:pt x="28" y="652"/>
                    </a:lnTo>
                    <a:lnTo>
                      <a:pt x="16" y="663"/>
                    </a:lnTo>
                    <a:lnTo>
                      <a:pt x="7" y="678"/>
                    </a:lnTo>
                    <a:lnTo>
                      <a:pt x="1" y="695"/>
                    </a:lnTo>
                    <a:lnTo>
                      <a:pt x="0" y="716"/>
                    </a:lnTo>
                    <a:lnTo>
                      <a:pt x="1" y="738"/>
                    </a:lnTo>
                    <a:lnTo>
                      <a:pt x="6" y="763"/>
                    </a:lnTo>
                    <a:lnTo>
                      <a:pt x="13" y="790"/>
                    </a:lnTo>
                    <a:lnTo>
                      <a:pt x="22" y="819"/>
                    </a:lnTo>
                    <a:lnTo>
                      <a:pt x="33" y="849"/>
                    </a:lnTo>
                    <a:lnTo>
                      <a:pt x="46" y="881"/>
                    </a:lnTo>
                    <a:lnTo>
                      <a:pt x="61" y="914"/>
                    </a:lnTo>
                    <a:lnTo>
                      <a:pt x="78" y="947"/>
                    </a:lnTo>
                    <a:lnTo>
                      <a:pt x="97" y="982"/>
                    </a:lnTo>
                    <a:lnTo>
                      <a:pt x="116" y="1016"/>
                    </a:lnTo>
                    <a:lnTo>
                      <a:pt x="135" y="1052"/>
                    </a:lnTo>
                    <a:lnTo>
                      <a:pt x="156" y="1086"/>
                    </a:lnTo>
                    <a:lnTo>
                      <a:pt x="199" y="1155"/>
                    </a:lnTo>
                    <a:lnTo>
                      <a:pt x="242" y="1221"/>
                    </a:lnTo>
                    <a:lnTo>
                      <a:pt x="282" y="1281"/>
                    </a:lnTo>
                    <a:lnTo>
                      <a:pt x="319" y="1335"/>
                    </a:lnTo>
                    <a:lnTo>
                      <a:pt x="376" y="1414"/>
                    </a:lnTo>
                    <a:lnTo>
                      <a:pt x="398" y="1445"/>
                    </a:lnTo>
                    <a:lnTo>
                      <a:pt x="408" y="1464"/>
                    </a:lnTo>
                    <a:lnTo>
                      <a:pt x="432" y="1517"/>
                    </a:lnTo>
                    <a:lnTo>
                      <a:pt x="450" y="1554"/>
                    </a:lnTo>
                    <a:lnTo>
                      <a:pt x="472" y="1597"/>
                    </a:lnTo>
                    <a:lnTo>
                      <a:pt x="498" y="1644"/>
                    </a:lnTo>
                    <a:lnTo>
                      <a:pt x="527" y="1695"/>
                    </a:lnTo>
                    <a:lnTo>
                      <a:pt x="559" y="1749"/>
                    </a:lnTo>
                    <a:lnTo>
                      <a:pt x="595" y="1806"/>
                    </a:lnTo>
                    <a:lnTo>
                      <a:pt x="614" y="1834"/>
                    </a:lnTo>
                    <a:lnTo>
                      <a:pt x="634" y="1863"/>
                    </a:lnTo>
                    <a:lnTo>
                      <a:pt x="655" y="1892"/>
                    </a:lnTo>
                    <a:lnTo>
                      <a:pt x="676" y="1921"/>
                    </a:lnTo>
                    <a:lnTo>
                      <a:pt x="698" y="1950"/>
                    </a:lnTo>
                    <a:lnTo>
                      <a:pt x="721" y="1978"/>
                    </a:lnTo>
                    <a:lnTo>
                      <a:pt x="744" y="2006"/>
                    </a:lnTo>
                    <a:lnTo>
                      <a:pt x="768" y="2033"/>
                    </a:lnTo>
                    <a:lnTo>
                      <a:pt x="792" y="2060"/>
                    </a:lnTo>
                    <a:lnTo>
                      <a:pt x="818" y="2086"/>
                    </a:lnTo>
                    <a:lnTo>
                      <a:pt x="844" y="2111"/>
                    </a:lnTo>
                    <a:lnTo>
                      <a:pt x="870" y="2135"/>
                    </a:lnTo>
                    <a:lnTo>
                      <a:pt x="898" y="2158"/>
                    </a:lnTo>
                    <a:lnTo>
                      <a:pt x="924" y="2181"/>
                    </a:lnTo>
                    <a:lnTo>
                      <a:pt x="950" y="2201"/>
                    </a:lnTo>
                    <a:lnTo>
                      <a:pt x="977" y="2221"/>
                    </a:lnTo>
                    <a:lnTo>
                      <a:pt x="1003" y="2240"/>
                    </a:lnTo>
                    <a:lnTo>
                      <a:pt x="1028" y="2258"/>
                    </a:lnTo>
                    <a:lnTo>
                      <a:pt x="1054" y="2274"/>
                    </a:lnTo>
                    <a:lnTo>
                      <a:pt x="1078" y="2289"/>
                    </a:lnTo>
                    <a:lnTo>
                      <a:pt x="1127" y="2317"/>
                    </a:lnTo>
                    <a:lnTo>
                      <a:pt x="1172" y="2343"/>
                    </a:lnTo>
                    <a:lnTo>
                      <a:pt x="1216" y="2364"/>
                    </a:lnTo>
                    <a:lnTo>
                      <a:pt x="1256" y="2382"/>
                    </a:lnTo>
                    <a:lnTo>
                      <a:pt x="1294" y="2397"/>
                    </a:lnTo>
                    <a:lnTo>
                      <a:pt x="1326" y="2410"/>
                    </a:lnTo>
                    <a:lnTo>
                      <a:pt x="1355" y="2420"/>
                    </a:lnTo>
                    <a:lnTo>
                      <a:pt x="1381" y="2427"/>
                    </a:lnTo>
                    <a:lnTo>
                      <a:pt x="1415" y="2436"/>
                    </a:lnTo>
                    <a:lnTo>
                      <a:pt x="1427" y="2439"/>
                    </a:lnTo>
                    <a:lnTo>
                      <a:pt x="1461" y="2507"/>
                    </a:lnTo>
                    <a:lnTo>
                      <a:pt x="1465" y="2511"/>
                    </a:lnTo>
                    <a:lnTo>
                      <a:pt x="1476" y="2525"/>
                    </a:lnTo>
                    <a:lnTo>
                      <a:pt x="1494" y="2544"/>
                    </a:lnTo>
                    <a:lnTo>
                      <a:pt x="1520" y="2568"/>
                    </a:lnTo>
                    <a:lnTo>
                      <a:pt x="1535" y="2580"/>
                    </a:lnTo>
                    <a:lnTo>
                      <a:pt x="1551" y="2592"/>
                    </a:lnTo>
                    <a:lnTo>
                      <a:pt x="1569" y="2604"/>
                    </a:lnTo>
                    <a:lnTo>
                      <a:pt x="1588" y="2616"/>
                    </a:lnTo>
                    <a:lnTo>
                      <a:pt x="1610" y="2626"/>
                    </a:lnTo>
                    <a:lnTo>
                      <a:pt x="1632" y="2636"/>
                    </a:lnTo>
                    <a:lnTo>
                      <a:pt x="1655" y="2645"/>
                    </a:lnTo>
                    <a:lnTo>
                      <a:pt x="1680" y="2652"/>
                    </a:lnTo>
                    <a:lnTo>
                      <a:pt x="1706" y="2657"/>
                    </a:lnTo>
                    <a:lnTo>
                      <a:pt x="1733" y="2660"/>
                    </a:lnTo>
                    <a:lnTo>
                      <a:pt x="1761" y="2660"/>
                    </a:lnTo>
                    <a:lnTo>
                      <a:pt x="1790" y="2657"/>
                    </a:lnTo>
                    <a:lnTo>
                      <a:pt x="1820" y="2652"/>
                    </a:lnTo>
                    <a:lnTo>
                      <a:pt x="1851" y="2643"/>
                    </a:lnTo>
                    <a:lnTo>
                      <a:pt x="1883" y="2629"/>
                    </a:lnTo>
                    <a:lnTo>
                      <a:pt x="1916" y="2613"/>
                    </a:lnTo>
                    <a:lnTo>
                      <a:pt x="1950" y="2592"/>
                    </a:lnTo>
                    <a:lnTo>
                      <a:pt x="1983" y="2567"/>
                    </a:lnTo>
                    <a:lnTo>
                      <a:pt x="2019" y="2537"/>
                    </a:lnTo>
                    <a:lnTo>
                      <a:pt x="2054" y="2502"/>
                    </a:lnTo>
                    <a:lnTo>
                      <a:pt x="2091" y="2461"/>
                    </a:lnTo>
                    <a:lnTo>
                      <a:pt x="2127" y="2415"/>
                    </a:lnTo>
                    <a:lnTo>
                      <a:pt x="2165" y="2362"/>
                    </a:lnTo>
                    <a:lnTo>
                      <a:pt x="2202" y="2304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19" name="Freeform 147"/>
              <p:cNvSpPr>
                <a:spLocks/>
              </p:cNvSpPr>
              <p:nvPr/>
            </p:nvSpPr>
            <p:spPr bwMode="auto">
              <a:xfrm>
                <a:off x="1629" y="3572"/>
                <a:ext cx="25" cy="50"/>
              </a:xfrm>
              <a:custGeom>
                <a:avLst/>
                <a:gdLst>
                  <a:gd name="T0" fmla="*/ 0 w 421"/>
                  <a:gd name="T1" fmla="*/ 0 h 842"/>
                  <a:gd name="T2" fmla="*/ 0 w 421"/>
                  <a:gd name="T3" fmla="*/ 0 h 842"/>
                  <a:gd name="T4" fmla="*/ 0 w 421"/>
                  <a:gd name="T5" fmla="*/ 0 h 842"/>
                  <a:gd name="T6" fmla="*/ 0 w 421"/>
                  <a:gd name="T7" fmla="*/ 0 h 842"/>
                  <a:gd name="T8" fmla="*/ 0 w 421"/>
                  <a:gd name="T9" fmla="*/ 0 h 842"/>
                  <a:gd name="T10" fmla="*/ 0 w 421"/>
                  <a:gd name="T11" fmla="*/ 0 h 842"/>
                  <a:gd name="T12" fmla="*/ 0 w 421"/>
                  <a:gd name="T13" fmla="*/ 0 h 842"/>
                  <a:gd name="T14" fmla="*/ 0 w 421"/>
                  <a:gd name="T15" fmla="*/ 0 h 842"/>
                  <a:gd name="T16" fmla="*/ 0 w 421"/>
                  <a:gd name="T17" fmla="*/ 0 h 842"/>
                  <a:gd name="T18" fmla="*/ 0 w 421"/>
                  <a:gd name="T19" fmla="*/ 0 h 842"/>
                  <a:gd name="T20" fmla="*/ 0 w 421"/>
                  <a:gd name="T21" fmla="*/ 0 h 842"/>
                  <a:gd name="T22" fmla="*/ 0 w 421"/>
                  <a:gd name="T23" fmla="*/ 0 h 842"/>
                  <a:gd name="T24" fmla="*/ 0 w 421"/>
                  <a:gd name="T25" fmla="*/ 0 h 842"/>
                  <a:gd name="T26" fmla="*/ 0 w 421"/>
                  <a:gd name="T27" fmla="*/ 0 h 842"/>
                  <a:gd name="T28" fmla="*/ 0 w 421"/>
                  <a:gd name="T29" fmla="*/ 0 h 842"/>
                  <a:gd name="T30" fmla="*/ 0 w 421"/>
                  <a:gd name="T31" fmla="*/ 0 h 842"/>
                  <a:gd name="T32" fmla="*/ 0 w 421"/>
                  <a:gd name="T33" fmla="*/ 0 h 842"/>
                  <a:gd name="T34" fmla="*/ 0 w 421"/>
                  <a:gd name="T35" fmla="*/ 0 h 842"/>
                  <a:gd name="T36" fmla="*/ 0 w 421"/>
                  <a:gd name="T37" fmla="*/ 0 h 842"/>
                  <a:gd name="T38" fmla="*/ 0 w 421"/>
                  <a:gd name="T39" fmla="*/ 0 h 842"/>
                  <a:gd name="T40" fmla="*/ 0 w 421"/>
                  <a:gd name="T41" fmla="*/ 0 h 842"/>
                  <a:gd name="T42" fmla="*/ 0 w 421"/>
                  <a:gd name="T43" fmla="*/ 0 h 842"/>
                  <a:gd name="T44" fmla="*/ 0 w 421"/>
                  <a:gd name="T45" fmla="*/ 0 h 842"/>
                  <a:gd name="T46" fmla="*/ 0 w 421"/>
                  <a:gd name="T47" fmla="*/ 0 h 842"/>
                  <a:gd name="T48" fmla="*/ 0 w 421"/>
                  <a:gd name="T49" fmla="*/ 0 h 842"/>
                  <a:gd name="T50" fmla="*/ 0 w 421"/>
                  <a:gd name="T51" fmla="*/ 0 h 842"/>
                  <a:gd name="T52" fmla="*/ 0 w 421"/>
                  <a:gd name="T53" fmla="*/ 0 h 842"/>
                  <a:gd name="T54" fmla="*/ 0 w 421"/>
                  <a:gd name="T55" fmla="*/ 0 h 842"/>
                  <a:gd name="T56" fmla="*/ 0 w 421"/>
                  <a:gd name="T57" fmla="*/ 0 h 842"/>
                  <a:gd name="T58" fmla="*/ 0 w 421"/>
                  <a:gd name="T59" fmla="*/ 0 h 842"/>
                  <a:gd name="T60" fmla="*/ 0 w 421"/>
                  <a:gd name="T61" fmla="*/ 0 h 842"/>
                  <a:gd name="T62" fmla="*/ 0 w 421"/>
                  <a:gd name="T63" fmla="*/ 0 h 842"/>
                  <a:gd name="T64" fmla="*/ 0 w 421"/>
                  <a:gd name="T65" fmla="*/ 0 h 842"/>
                  <a:gd name="T66" fmla="*/ 0 w 421"/>
                  <a:gd name="T67" fmla="*/ 0 h 842"/>
                  <a:gd name="T68" fmla="*/ 0 w 421"/>
                  <a:gd name="T69" fmla="*/ 0 h 842"/>
                  <a:gd name="T70" fmla="*/ 0 w 421"/>
                  <a:gd name="T71" fmla="*/ 0 h 842"/>
                  <a:gd name="T72" fmla="*/ 0 w 421"/>
                  <a:gd name="T73" fmla="*/ 0 h 842"/>
                  <a:gd name="T74" fmla="*/ 0 w 421"/>
                  <a:gd name="T75" fmla="*/ 0 h 842"/>
                  <a:gd name="T76" fmla="*/ 0 w 421"/>
                  <a:gd name="T77" fmla="*/ 0 h 842"/>
                  <a:gd name="T78" fmla="*/ 0 w 421"/>
                  <a:gd name="T79" fmla="*/ 0 h 842"/>
                  <a:gd name="T80" fmla="*/ 0 w 421"/>
                  <a:gd name="T81" fmla="*/ 0 h 842"/>
                  <a:gd name="T82" fmla="*/ 0 w 421"/>
                  <a:gd name="T83" fmla="*/ 0 h 842"/>
                  <a:gd name="T84" fmla="*/ 0 w 421"/>
                  <a:gd name="T85" fmla="*/ 0 h 8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21"/>
                  <a:gd name="T130" fmla="*/ 0 h 842"/>
                  <a:gd name="T131" fmla="*/ 421 w 421"/>
                  <a:gd name="T132" fmla="*/ 842 h 8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21" h="842">
                    <a:moveTo>
                      <a:pt x="1" y="31"/>
                    </a:moveTo>
                    <a:lnTo>
                      <a:pt x="35" y="74"/>
                    </a:lnTo>
                    <a:lnTo>
                      <a:pt x="67" y="119"/>
                    </a:lnTo>
                    <a:lnTo>
                      <a:pt x="98" y="164"/>
                    </a:lnTo>
                    <a:lnTo>
                      <a:pt x="129" y="210"/>
                    </a:lnTo>
                    <a:lnTo>
                      <a:pt x="157" y="257"/>
                    </a:lnTo>
                    <a:lnTo>
                      <a:pt x="185" y="304"/>
                    </a:lnTo>
                    <a:lnTo>
                      <a:pt x="212" y="352"/>
                    </a:lnTo>
                    <a:lnTo>
                      <a:pt x="237" y="400"/>
                    </a:lnTo>
                    <a:lnTo>
                      <a:pt x="260" y="450"/>
                    </a:lnTo>
                    <a:lnTo>
                      <a:pt x="282" y="501"/>
                    </a:lnTo>
                    <a:lnTo>
                      <a:pt x="302" y="551"/>
                    </a:lnTo>
                    <a:lnTo>
                      <a:pt x="319" y="603"/>
                    </a:lnTo>
                    <a:lnTo>
                      <a:pt x="327" y="629"/>
                    </a:lnTo>
                    <a:lnTo>
                      <a:pt x="334" y="656"/>
                    </a:lnTo>
                    <a:lnTo>
                      <a:pt x="341" y="682"/>
                    </a:lnTo>
                    <a:lnTo>
                      <a:pt x="347" y="709"/>
                    </a:lnTo>
                    <a:lnTo>
                      <a:pt x="354" y="737"/>
                    </a:lnTo>
                    <a:lnTo>
                      <a:pt x="359" y="763"/>
                    </a:lnTo>
                    <a:lnTo>
                      <a:pt x="363" y="791"/>
                    </a:lnTo>
                    <a:lnTo>
                      <a:pt x="367" y="819"/>
                    </a:lnTo>
                    <a:lnTo>
                      <a:pt x="368" y="824"/>
                    </a:lnTo>
                    <a:lnTo>
                      <a:pt x="370" y="829"/>
                    </a:lnTo>
                    <a:lnTo>
                      <a:pt x="373" y="833"/>
                    </a:lnTo>
                    <a:lnTo>
                      <a:pt x="377" y="837"/>
                    </a:lnTo>
                    <a:lnTo>
                      <a:pt x="381" y="840"/>
                    </a:lnTo>
                    <a:lnTo>
                      <a:pt x="386" y="842"/>
                    </a:lnTo>
                    <a:lnTo>
                      <a:pt x="392" y="842"/>
                    </a:lnTo>
                    <a:lnTo>
                      <a:pt x="397" y="842"/>
                    </a:lnTo>
                    <a:lnTo>
                      <a:pt x="402" y="841"/>
                    </a:lnTo>
                    <a:lnTo>
                      <a:pt x="407" y="839"/>
                    </a:lnTo>
                    <a:lnTo>
                      <a:pt x="411" y="836"/>
                    </a:lnTo>
                    <a:lnTo>
                      <a:pt x="415" y="832"/>
                    </a:lnTo>
                    <a:lnTo>
                      <a:pt x="418" y="828"/>
                    </a:lnTo>
                    <a:lnTo>
                      <a:pt x="420" y="823"/>
                    </a:lnTo>
                    <a:lnTo>
                      <a:pt x="421" y="818"/>
                    </a:lnTo>
                    <a:lnTo>
                      <a:pt x="421" y="811"/>
                    </a:lnTo>
                    <a:lnTo>
                      <a:pt x="411" y="755"/>
                    </a:lnTo>
                    <a:lnTo>
                      <a:pt x="399" y="697"/>
                    </a:lnTo>
                    <a:lnTo>
                      <a:pt x="385" y="641"/>
                    </a:lnTo>
                    <a:lnTo>
                      <a:pt x="369" y="585"/>
                    </a:lnTo>
                    <a:lnTo>
                      <a:pt x="350" y="529"/>
                    </a:lnTo>
                    <a:lnTo>
                      <a:pt x="330" y="474"/>
                    </a:lnTo>
                    <a:lnTo>
                      <a:pt x="319" y="448"/>
                    </a:lnTo>
                    <a:lnTo>
                      <a:pt x="308" y="421"/>
                    </a:lnTo>
                    <a:lnTo>
                      <a:pt x="296" y="394"/>
                    </a:lnTo>
                    <a:lnTo>
                      <a:pt x="284" y="368"/>
                    </a:lnTo>
                    <a:lnTo>
                      <a:pt x="270" y="343"/>
                    </a:lnTo>
                    <a:lnTo>
                      <a:pt x="256" y="316"/>
                    </a:lnTo>
                    <a:lnTo>
                      <a:pt x="242" y="291"/>
                    </a:lnTo>
                    <a:lnTo>
                      <a:pt x="227" y="267"/>
                    </a:lnTo>
                    <a:lnTo>
                      <a:pt x="212" y="242"/>
                    </a:lnTo>
                    <a:lnTo>
                      <a:pt x="196" y="218"/>
                    </a:lnTo>
                    <a:lnTo>
                      <a:pt x="179" y="194"/>
                    </a:lnTo>
                    <a:lnTo>
                      <a:pt x="162" y="171"/>
                    </a:lnTo>
                    <a:lnTo>
                      <a:pt x="145" y="147"/>
                    </a:lnTo>
                    <a:lnTo>
                      <a:pt x="127" y="125"/>
                    </a:lnTo>
                    <a:lnTo>
                      <a:pt x="107" y="104"/>
                    </a:lnTo>
                    <a:lnTo>
                      <a:pt x="88" y="81"/>
                    </a:lnTo>
                    <a:lnTo>
                      <a:pt x="68" y="61"/>
                    </a:lnTo>
                    <a:lnTo>
                      <a:pt x="48" y="40"/>
                    </a:lnTo>
                    <a:lnTo>
                      <a:pt x="25" y="21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4" y="11"/>
                    </a:lnTo>
                    <a:lnTo>
                      <a:pt x="5" y="14"/>
                    </a:lnTo>
                    <a:lnTo>
                      <a:pt x="5" y="17"/>
                    </a:lnTo>
                    <a:lnTo>
                      <a:pt x="5" y="20"/>
                    </a:lnTo>
                    <a:lnTo>
                      <a:pt x="5" y="23"/>
                    </a:lnTo>
                    <a:lnTo>
                      <a:pt x="5" y="26"/>
                    </a:lnTo>
                    <a:lnTo>
                      <a:pt x="4" y="26"/>
                    </a:lnTo>
                    <a:lnTo>
                      <a:pt x="4" y="25"/>
                    </a:lnTo>
                    <a:lnTo>
                      <a:pt x="3" y="25"/>
                    </a:lnTo>
                    <a:lnTo>
                      <a:pt x="2" y="26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1" y="30"/>
                    </a:lnTo>
                    <a:lnTo>
                      <a:pt x="1" y="31"/>
                    </a:lnTo>
                    <a:close/>
                  </a:path>
                </a:pathLst>
              </a:custGeom>
              <a:solidFill>
                <a:srgbClr val="001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20" name="Freeform 148"/>
              <p:cNvSpPr>
                <a:spLocks/>
              </p:cNvSpPr>
              <p:nvPr/>
            </p:nvSpPr>
            <p:spPr bwMode="auto">
              <a:xfrm>
                <a:off x="1653" y="3667"/>
                <a:ext cx="9" cy="100"/>
              </a:xfrm>
              <a:custGeom>
                <a:avLst/>
                <a:gdLst>
                  <a:gd name="T0" fmla="*/ 0 w 149"/>
                  <a:gd name="T1" fmla="*/ 0 h 1693"/>
                  <a:gd name="T2" fmla="*/ 0 w 149"/>
                  <a:gd name="T3" fmla="*/ 0 h 1693"/>
                  <a:gd name="T4" fmla="*/ 0 w 149"/>
                  <a:gd name="T5" fmla="*/ 0 h 1693"/>
                  <a:gd name="T6" fmla="*/ 0 w 149"/>
                  <a:gd name="T7" fmla="*/ 0 h 1693"/>
                  <a:gd name="T8" fmla="*/ 0 w 149"/>
                  <a:gd name="T9" fmla="*/ 0 h 1693"/>
                  <a:gd name="T10" fmla="*/ 0 w 149"/>
                  <a:gd name="T11" fmla="*/ 0 h 1693"/>
                  <a:gd name="T12" fmla="*/ 0 w 149"/>
                  <a:gd name="T13" fmla="*/ 0 h 1693"/>
                  <a:gd name="T14" fmla="*/ 0 w 149"/>
                  <a:gd name="T15" fmla="*/ 0 h 1693"/>
                  <a:gd name="T16" fmla="*/ 0 w 149"/>
                  <a:gd name="T17" fmla="*/ 0 h 1693"/>
                  <a:gd name="T18" fmla="*/ 0 w 149"/>
                  <a:gd name="T19" fmla="*/ 0 h 1693"/>
                  <a:gd name="T20" fmla="*/ 0 w 149"/>
                  <a:gd name="T21" fmla="*/ 0 h 1693"/>
                  <a:gd name="T22" fmla="*/ 0 w 149"/>
                  <a:gd name="T23" fmla="*/ 0 h 1693"/>
                  <a:gd name="T24" fmla="*/ 0 w 149"/>
                  <a:gd name="T25" fmla="*/ 0 h 1693"/>
                  <a:gd name="T26" fmla="*/ 0 w 149"/>
                  <a:gd name="T27" fmla="*/ 0 h 1693"/>
                  <a:gd name="T28" fmla="*/ 0 w 149"/>
                  <a:gd name="T29" fmla="*/ 0 h 1693"/>
                  <a:gd name="T30" fmla="*/ 0 w 149"/>
                  <a:gd name="T31" fmla="*/ 0 h 1693"/>
                  <a:gd name="T32" fmla="*/ 0 w 149"/>
                  <a:gd name="T33" fmla="*/ 0 h 1693"/>
                  <a:gd name="T34" fmla="*/ 0 w 149"/>
                  <a:gd name="T35" fmla="*/ 0 h 1693"/>
                  <a:gd name="T36" fmla="*/ 0 w 149"/>
                  <a:gd name="T37" fmla="*/ 0 h 1693"/>
                  <a:gd name="T38" fmla="*/ 0 w 149"/>
                  <a:gd name="T39" fmla="*/ 0 h 1693"/>
                  <a:gd name="T40" fmla="*/ 0 w 149"/>
                  <a:gd name="T41" fmla="*/ 0 h 1693"/>
                  <a:gd name="T42" fmla="*/ 0 w 149"/>
                  <a:gd name="T43" fmla="*/ 0 h 1693"/>
                  <a:gd name="T44" fmla="*/ 0 w 149"/>
                  <a:gd name="T45" fmla="*/ 0 h 1693"/>
                  <a:gd name="T46" fmla="*/ 0 w 149"/>
                  <a:gd name="T47" fmla="*/ 0 h 1693"/>
                  <a:gd name="T48" fmla="*/ 0 w 149"/>
                  <a:gd name="T49" fmla="*/ 0 h 1693"/>
                  <a:gd name="T50" fmla="*/ 0 w 149"/>
                  <a:gd name="T51" fmla="*/ 0 h 1693"/>
                  <a:gd name="T52" fmla="*/ 0 w 149"/>
                  <a:gd name="T53" fmla="*/ 0 h 1693"/>
                  <a:gd name="T54" fmla="*/ 0 w 149"/>
                  <a:gd name="T55" fmla="*/ 0 h 1693"/>
                  <a:gd name="T56" fmla="*/ 0 w 149"/>
                  <a:gd name="T57" fmla="*/ 0 h 1693"/>
                  <a:gd name="T58" fmla="*/ 0 w 149"/>
                  <a:gd name="T59" fmla="*/ 0 h 1693"/>
                  <a:gd name="T60" fmla="*/ 0 w 149"/>
                  <a:gd name="T61" fmla="*/ 0 h 1693"/>
                  <a:gd name="T62" fmla="*/ 0 w 149"/>
                  <a:gd name="T63" fmla="*/ 0 h 1693"/>
                  <a:gd name="T64" fmla="*/ 0 w 149"/>
                  <a:gd name="T65" fmla="*/ 0 h 1693"/>
                  <a:gd name="T66" fmla="*/ 0 w 149"/>
                  <a:gd name="T67" fmla="*/ 0 h 1693"/>
                  <a:gd name="T68" fmla="*/ 0 w 149"/>
                  <a:gd name="T69" fmla="*/ 0 h 1693"/>
                  <a:gd name="T70" fmla="*/ 0 w 149"/>
                  <a:gd name="T71" fmla="*/ 0 h 1693"/>
                  <a:gd name="T72" fmla="*/ 0 w 149"/>
                  <a:gd name="T73" fmla="*/ 0 h 1693"/>
                  <a:gd name="T74" fmla="*/ 0 w 149"/>
                  <a:gd name="T75" fmla="*/ 0 h 1693"/>
                  <a:gd name="T76" fmla="*/ 0 w 149"/>
                  <a:gd name="T77" fmla="*/ 0 h 1693"/>
                  <a:gd name="T78" fmla="*/ 0 w 149"/>
                  <a:gd name="T79" fmla="*/ 0 h 1693"/>
                  <a:gd name="T80" fmla="*/ 0 w 149"/>
                  <a:gd name="T81" fmla="*/ 0 h 1693"/>
                  <a:gd name="T82" fmla="*/ 0 w 149"/>
                  <a:gd name="T83" fmla="*/ 0 h 1693"/>
                  <a:gd name="T84" fmla="*/ 0 w 149"/>
                  <a:gd name="T85" fmla="*/ 0 h 169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693"/>
                  <a:gd name="T131" fmla="*/ 149 w 149"/>
                  <a:gd name="T132" fmla="*/ 1693 h 169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693">
                    <a:moveTo>
                      <a:pt x="24" y="13"/>
                    </a:moveTo>
                    <a:lnTo>
                      <a:pt x="34" y="64"/>
                    </a:lnTo>
                    <a:lnTo>
                      <a:pt x="43" y="115"/>
                    </a:lnTo>
                    <a:lnTo>
                      <a:pt x="51" y="167"/>
                    </a:lnTo>
                    <a:lnTo>
                      <a:pt x="58" y="218"/>
                    </a:lnTo>
                    <a:lnTo>
                      <a:pt x="65" y="269"/>
                    </a:lnTo>
                    <a:lnTo>
                      <a:pt x="71" y="320"/>
                    </a:lnTo>
                    <a:lnTo>
                      <a:pt x="76" y="372"/>
                    </a:lnTo>
                    <a:lnTo>
                      <a:pt x="80" y="424"/>
                    </a:lnTo>
                    <a:lnTo>
                      <a:pt x="83" y="475"/>
                    </a:lnTo>
                    <a:lnTo>
                      <a:pt x="86" y="527"/>
                    </a:lnTo>
                    <a:lnTo>
                      <a:pt x="88" y="579"/>
                    </a:lnTo>
                    <a:lnTo>
                      <a:pt x="89" y="629"/>
                    </a:lnTo>
                    <a:lnTo>
                      <a:pt x="90" y="682"/>
                    </a:lnTo>
                    <a:lnTo>
                      <a:pt x="90" y="733"/>
                    </a:lnTo>
                    <a:lnTo>
                      <a:pt x="90" y="784"/>
                    </a:lnTo>
                    <a:lnTo>
                      <a:pt x="88" y="836"/>
                    </a:lnTo>
                    <a:lnTo>
                      <a:pt x="87" y="887"/>
                    </a:lnTo>
                    <a:lnTo>
                      <a:pt x="84" y="939"/>
                    </a:lnTo>
                    <a:lnTo>
                      <a:pt x="81" y="991"/>
                    </a:lnTo>
                    <a:lnTo>
                      <a:pt x="78" y="1042"/>
                    </a:lnTo>
                    <a:lnTo>
                      <a:pt x="70" y="1146"/>
                    </a:lnTo>
                    <a:lnTo>
                      <a:pt x="59" y="1249"/>
                    </a:lnTo>
                    <a:lnTo>
                      <a:pt x="47" y="1352"/>
                    </a:lnTo>
                    <a:lnTo>
                      <a:pt x="34" y="1454"/>
                    </a:lnTo>
                    <a:lnTo>
                      <a:pt x="17" y="1557"/>
                    </a:lnTo>
                    <a:lnTo>
                      <a:pt x="1" y="1659"/>
                    </a:lnTo>
                    <a:lnTo>
                      <a:pt x="0" y="1665"/>
                    </a:lnTo>
                    <a:lnTo>
                      <a:pt x="1" y="1671"/>
                    </a:lnTo>
                    <a:lnTo>
                      <a:pt x="3" y="1676"/>
                    </a:lnTo>
                    <a:lnTo>
                      <a:pt x="5" y="1681"/>
                    </a:lnTo>
                    <a:lnTo>
                      <a:pt x="9" y="1685"/>
                    </a:lnTo>
                    <a:lnTo>
                      <a:pt x="13" y="1688"/>
                    </a:lnTo>
                    <a:lnTo>
                      <a:pt x="19" y="1691"/>
                    </a:lnTo>
                    <a:lnTo>
                      <a:pt x="24" y="1693"/>
                    </a:lnTo>
                    <a:lnTo>
                      <a:pt x="30" y="1693"/>
                    </a:lnTo>
                    <a:lnTo>
                      <a:pt x="35" y="1693"/>
                    </a:lnTo>
                    <a:lnTo>
                      <a:pt x="41" y="1691"/>
                    </a:lnTo>
                    <a:lnTo>
                      <a:pt x="45" y="1689"/>
                    </a:lnTo>
                    <a:lnTo>
                      <a:pt x="50" y="1685"/>
                    </a:lnTo>
                    <a:lnTo>
                      <a:pt x="53" y="1681"/>
                    </a:lnTo>
                    <a:lnTo>
                      <a:pt x="56" y="1676"/>
                    </a:lnTo>
                    <a:lnTo>
                      <a:pt x="57" y="1670"/>
                    </a:lnTo>
                    <a:lnTo>
                      <a:pt x="73" y="1568"/>
                    </a:lnTo>
                    <a:lnTo>
                      <a:pt x="88" y="1465"/>
                    </a:lnTo>
                    <a:lnTo>
                      <a:pt x="103" y="1360"/>
                    </a:lnTo>
                    <a:lnTo>
                      <a:pt x="116" y="1256"/>
                    </a:lnTo>
                    <a:lnTo>
                      <a:pt x="127" y="1151"/>
                    </a:lnTo>
                    <a:lnTo>
                      <a:pt x="137" y="1046"/>
                    </a:lnTo>
                    <a:lnTo>
                      <a:pt x="141" y="994"/>
                    </a:lnTo>
                    <a:lnTo>
                      <a:pt x="144" y="941"/>
                    </a:lnTo>
                    <a:lnTo>
                      <a:pt x="146" y="888"/>
                    </a:lnTo>
                    <a:lnTo>
                      <a:pt x="148" y="836"/>
                    </a:lnTo>
                    <a:lnTo>
                      <a:pt x="149" y="783"/>
                    </a:lnTo>
                    <a:lnTo>
                      <a:pt x="149" y="732"/>
                    </a:lnTo>
                    <a:lnTo>
                      <a:pt x="149" y="679"/>
                    </a:lnTo>
                    <a:lnTo>
                      <a:pt x="147" y="626"/>
                    </a:lnTo>
                    <a:lnTo>
                      <a:pt x="145" y="575"/>
                    </a:lnTo>
                    <a:lnTo>
                      <a:pt x="141" y="522"/>
                    </a:lnTo>
                    <a:lnTo>
                      <a:pt x="137" y="470"/>
                    </a:lnTo>
                    <a:lnTo>
                      <a:pt x="131" y="418"/>
                    </a:lnTo>
                    <a:lnTo>
                      <a:pt x="124" y="366"/>
                    </a:lnTo>
                    <a:lnTo>
                      <a:pt x="116" y="314"/>
                    </a:lnTo>
                    <a:lnTo>
                      <a:pt x="107" y="263"/>
                    </a:lnTo>
                    <a:lnTo>
                      <a:pt x="95" y="212"/>
                    </a:lnTo>
                    <a:lnTo>
                      <a:pt x="83" y="160"/>
                    </a:lnTo>
                    <a:lnTo>
                      <a:pt x="70" y="110"/>
                    </a:lnTo>
                    <a:lnTo>
                      <a:pt x="56" y="59"/>
                    </a:lnTo>
                    <a:lnTo>
                      <a:pt x="39" y="9"/>
                    </a:lnTo>
                    <a:lnTo>
                      <a:pt x="39" y="7"/>
                    </a:lnTo>
                    <a:lnTo>
                      <a:pt x="38" y="4"/>
                    </a:lnTo>
                    <a:lnTo>
                      <a:pt x="36" y="3"/>
                    </a:lnTo>
                    <a:lnTo>
                      <a:pt x="35" y="2"/>
                    </a:lnTo>
                    <a:lnTo>
                      <a:pt x="33" y="1"/>
                    </a:lnTo>
                    <a:lnTo>
                      <a:pt x="31" y="0"/>
                    </a:lnTo>
                    <a:lnTo>
                      <a:pt x="29" y="1"/>
                    </a:lnTo>
                    <a:lnTo>
                      <a:pt x="27" y="1"/>
                    </a:lnTo>
                    <a:lnTo>
                      <a:pt x="25" y="2"/>
                    </a:lnTo>
                    <a:lnTo>
                      <a:pt x="23" y="3"/>
                    </a:lnTo>
                    <a:lnTo>
                      <a:pt x="22" y="4"/>
                    </a:lnTo>
                    <a:lnTo>
                      <a:pt x="20" y="7"/>
                    </a:lnTo>
                    <a:lnTo>
                      <a:pt x="19" y="9"/>
                    </a:lnTo>
                    <a:lnTo>
                      <a:pt x="19" y="11"/>
                    </a:lnTo>
                    <a:lnTo>
                      <a:pt x="19" y="13"/>
                    </a:lnTo>
                    <a:lnTo>
                      <a:pt x="20" y="15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001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21" name="Freeform 149"/>
              <p:cNvSpPr>
                <a:spLocks/>
              </p:cNvSpPr>
              <p:nvPr/>
            </p:nvSpPr>
            <p:spPr bwMode="auto">
              <a:xfrm>
                <a:off x="1568" y="3682"/>
                <a:ext cx="40" cy="92"/>
              </a:xfrm>
              <a:custGeom>
                <a:avLst/>
                <a:gdLst>
                  <a:gd name="T0" fmla="*/ 0 w 691"/>
                  <a:gd name="T1" fmla="*/ 0 h 1555"/>
                  <a:gd name="T2" fmla="*/ 0 w 691"/>
                  <a:gd name="T3" fmla="*/ 0 h 1555"/>
                  <a:gd name="T4" fmla="*/ 0 w 691"/>
                  <a:gd name="T5" fmla="*/ 0 h 1555"/>
                  <a:gd name="T6" fmla="*/ 0 w 691"/>
                  <a:gd name="T7" fmla="*/ 0 h 1555"/>
                  <a:gd name="T8" fmla="*/ 0 w 691"/>
                  <a:gd name="T9" fmla="*/ 0 h 1555"/>
                  <a:gd name="T10" fmla="*/ 0 w 691"/>
                  <a:gd name="T11" fmla="*/ 0 h 1555"/>
                  <a:gd name="T12" fmla="*/ 0 w 691"/>
                  <a:gd name="T13" fmla="*/ 0 h 1555"/>
                  <a:gd name="T14" fmla="*/ 0 w 691"/>
                  <a:gd name="T15" fmla="*/ 0 h 1555"/>
                  <a:gd name="T16" fmla="*/ 0 w 691"/>
                  <a:gd name="T17" fmla="*/ 0 h 1555"/>
                  <a:gd name="T18" fmla="*/ 0 w 691"/>
                  <a:gd name="T19" fmla="*/ 0 h 1555"/>
                  <a:gd name="T20" fmla="*/ 0 w 691"/>
                  <a:gd name="T21" fmla="*/ 0 h 1555"/>
                  <a:gd name="T22" fmla="*/ 0 w 691"/>
                  <a:gd name="T23" fmla="*/ 0 h 1555"/>
                  <a:gd name="T24" fmla="*/ 0 w 691"/>
                  <a:gd name="T25" fmla="*/ 0 h 1555"/>
                  <a:gd name="T26" fmla="*/ 0 w 691"/>
                  <a:gd name="T27" fmla="*/ 0 h 1555"/>
                  <a:gd name="T28" fmla="*/ 0 w 691"/>
                  <a:gd name="T29" fmla="*/ 0 h 1555"/>
                  <a:gd name="T30" fmla="*/ 0 w 691"/>
                  <a:gd name="T31" fmla="*/ 0 h 1555"/>
                  <a:gd name="T32" fmla="*/ 0 w 691"/>
                  <a:gd name="T33" fmla="*/ 0 h 1555"/>
                  <a:gd name="T34" fmla="*/ 0 w 691"/>
                  <a:gd name="T35" fmla="*/ 0 h 1555"/>
                  <a:gd name="T36" fmla="*/ 0 w 691"/>
                  <a:gd name="T37" fmla="*/ 0 h 1555"/>
                  <a:gd name="T38" fmla="*/ 0 w 691"/>
                  <a:gd name="T39" fmla="*/ 0 h 1555"/>
                  <a:gd name="T40" fmla="*/ 0 w 691"/>
                  <a:gd name="T41" fmla="*/ 0 h 1555"/>
                  <a:gd name="T42" fmla="*/ 0 w 691"/>
                  <a:gd name="T43" fmla="*/ 0 h 1555"/>
                  <a:gd name="T44" fmla="*/ 0 w 691"/>
                  <a:gd name="T45" fmla="*/ 0 h 1555"/>
                  <a:gd name="T46" fmla="*/ 0 w 691"/>
                  <a:gd name="T47" fmla="*/ 0 h 1555"/>
                  <a:gd name="T48" fmla="*/ 0 w 691"/>
                  <a:gd name="T49" fmla="*/ 0 h 1555"/>
                  <a:gd name="T50" fmla="*/ 0 w 691"/>
                  <a:gd name="T51" fmla="*/ 0 h 1555"/>
                  <a:gd name="T52" fmla="*/ 0 w 691"/>
                  <a:gd name="T53" fmla="*/ 0 h 1555"/>
                  <a:gd name="T54" fmla="*/ 0 w 691"/>
                  <a:gd name="T55" fmla="*/ 0 h 1555"/>
                  <a:gd name="T56" fmla="*/ 0 w 691"/>
                  <a:gd name="T57" fmla="*/ 0 h 1555"/>
                  <a:gd name="T58" fmla="*/ 0 w 691"/>
                  <a:gd name="T59" fmla="*/ 0 h 1555"/>
                  <a:gd name="T60" fmla="*/ 0 w 691"/>
                  <a:gd name="T61" fmla="*/ 0 h 1555"/>
                  <a:gd name="T62" fmla="*/ 0 w 691"/>
                  <a:gd name="T63" fmla="*/ 0 h 1555"/>
                  <a:gd name="T64" fmla="*/ 0 w 691"/>
                  <a:gd name="T65" fmla="*/ 0 h 1555"/>
                  <a:gd name="T66" fmla="*/ 0 w 691"/>
                  <a:gd name="T67" fmla="*/ 0 h 1555"/>
                  <a:gd name="T68" fmla="*/ 0 w 691"/>
                  <a:gd name="T69" fmla="*/ 0 h 1555"/>
                  <a:gd name="T70" fmla="*/ 0 w 691"/>
                  <a:gd name="T71" fmla="*/ 0 h 1555"/>
                  <a:gd name="T72" fmla="*/ 0 w 691"/>
                  <a:gd name="T73" fmla="*/ 0 h 1555"/>
                  <a:gd name="T74" fmla="*/ 0 w 691"/>
                  <a:gd name="T75" fmla="*/ 0 h 1555"/>
                  <a:gd name="T76" fmla="*/ 0 w 691"/>
                  <a:gd name="T77" fmla="*/ 0 h 155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91"/>
                  <a:gd name="T118" fmla="*/ 0 h 1555"/>
                  <a:gd name="T119" fmla="*/ 691 w 691"/>
                  <a:gd name="T120" fmla="*/ 1555 h 155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91" h="1555">
                    <a:moveTo>
                      <a:pt x="1" y="5"/>
                    </a:moveTo>
                    <a:lnTo>
                      <a:pt x="14" y="37"/>
                    </a:lnTo>
                    <a:lnTo>
                      <a:pt x="28" y="69"/>
                    </a:lnTo>
                    <a:lnTo>
                      <a:pt x="44" y="101"/>
                    </a:lnTo>
                    <a:lnTo>
                      <a:pt x="59" y="131"/>
                    </a:lnTo>
                    <a:lnTo>
                      <a:pt x="92" y="193"/>
                    </a:lnTo>
                    <a:lnTo>
                      <a:pt x="127" y="254"/>
                    </a:lnTo>
                    <a:lnTo>
                      <a:pt x="161" y="315"/>
                    </a:lnTo>
                    <a:lnTo>
                      <a:pt x="193" y="376"/>
                    </a:lnTo>
                    <a:lnTo>
                      <a:pt x="209" y="407"/>
                    </a:lnTo>
                    <a:lnTo>
                      <a:pt x="224" y="439"/>
                    </a:lnTo>
                    <a:lnTo>
                      <a:pt x="237" y="471"/>
                    </a:lnTo>
                    <a:lnTo>
                      <a:pt x="249" y="504"/>
                    </a:lnTo>
                    <a:lnTo>
                      <a:pt x="312" y="673"/>
                    </a:lnTo>
                    <a:lnTo>
                      <a:pt x="363" y="807"/>
                    </a:lnTo>
                    <a:lnTo>
                      <a:pt x="406" y="918"/>
                    </a:lnTo>
                    <a:lnTo>
                      <a:pt x="446" y="1018"/>
                    </a:lnTo>
                    <a:lnTo>
                      <a:pt x="484" y="1117"/>
                    </a:lnTo>
                    <a:lnTo>
                      <a:pt x="527" y="1229"/>
                    </a:lnTo>
                    <a:lnTo>
                      <a:pt x="575" y="1364"/>
                    </a:lnTo>
                    <a:lnTo>
                      <a:pt x="633" y="1533"/>
                    </a:lnTo>
                    <a:lnTo>
                      <a:pt x="635" y="1538"/>
                    </a:lnTo>
                    <a:lnTo>
                      <a:pt x="638" y="1543"/>
                    </a:lnTo>
                    <a:lnTo>
                      <a:pt x="642" y="1547"/>
                    </a:lnTo>
                    <a:lnTo>
                      <a:pt x="646" y="1550"/>
                    </a:lnTo>
                    <a:lnTo>
                      <a:pt x="651" y="1553"/>
                    </a:lnTo>
                    <a:lnTo>
                      <a:pt x="657" y="1555"/>
                    </a:lnTo>
                    <a:lnTo>
                      <a:pt x="662" y="1555"/>
                    </a:lnTo>
                    <a:lnTo>
                      <a:pt x="668" y="1555"/>
                    </a:lnTo>
                    <a:lnTo>
                      <a:pt x="673" y="1553"/>
                    </a:lnTo>
                    <a:lnTo>
                      <a:pt x="678" y="1550"/>
                    </a:lnTo>
                    <a:lnTo>
                      <a:pt x="683" y="1547"/>
                    </a:lnTo>
                    <a:lnTo>
                      <a:pt x="687" y="1543"/>
                    </a:lnTo>
                    <a:lnTo>
                      <a:pt x="689" y="1538"/>
                    </a:lnTo>
                    <a:lnTo>
                      <a:pt x="691" y="1532"/>
                    </a:lnTo>
                    <a:lnTo>
                      <a:pt x="691" y="1526"/>
                    </a:lnTo>
                    <a:lnTo>
                      <a:pt x="691" y="1519"/>
                    </a:lnTo>
                    <a:lnTo>
                      <a:pt x="667" y="1458"/>
                    </a:lnTo>
                    <a:lnTo>
                      <a:pt x="645" y="1399"/>
                    </a:lnTo>
                    <a:lnTo>
                      <a:pt x="625" y="1341"/>
                    </a:lnTo>
                    <a:lnTo>
                      <a:pt x="606" y="1286"/>
                    </a:lnTo>
                    <a:lnTo>
                      <a:pt x="570" y="1180"/>
                    </a:lnTo>
                    <a:lnTo>
                      <a:pt x="538" y="1081"/>
                    </a:lnTo>
                    <a:lnTo>
                      <a:pt x="508" y="988"/>
                    </a:lnTo>
                    <a:lnTo>
                      <a:pt x="480" y="898"/>
                    </a:lnTo>
                    <a:lnTo>
                      <a:pt x="452" y="811"/>
                    </a:lnTo>
                    <a:lnTo>
                      <a:pt x="422" y="727"/>
                    </a:lnTo>
                    <a:lnTo>
                      <a:pt x="406" y="684"/>
                    </a:lnTo>
                    <a:lnTo>
                      <a:pt x="390" y="643"/>
                    </a:lnTo>
                    <a:lnTo>
                      <a:pt x="373" y="601"/>
                    </a:lnTo>
                    <a:lnTo>
                      <a:pt x="354" y="560"/>
                    </a:lnTo>
                    <a:lnTo>
                      <a:pt x="335" y="517"/>
                    </a:lnTo>
                    <a:lnTo>
                      <a:pt x="315" y="474"/>
                    </a:lnTo>
                    <a:lnTo>
                      <a:pt x="293" y="432"/>
                    </a:lnTo>
                    <a:lnTo>
                      <a:pt x="269" y="388"/>
                    </a:lnTo>
                    <a:lnTo>
                      <a:pt x="243" y="344"/>
                    </a:lnTo>
                    <a:lnTo>
                      <a:pt x="217" y="299"/>
                    </a:lnTo>
                    <a:lnTo>
                      <a:pt x="187" y="253"/>
                    </a:lnTo>
                    <a:lnTo>
                      <a:pt x="156" y="205"/>
                    </a:lnTo>
                    <a:lnTo>
                      <a:pt x="123" y="157"/>
                    </a:lnTo>
                    <a:lnTo>
                      <a:pt x="86" y="107"/>
                    </a:lnTo>
                    <a:lnTo>
                      <a:pt x="48" y="55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001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22" name="Freeform 150"/>
              <p:cNvSpPr>
                <a:spLocks/>
              </p:cNvSpPr>
              <p:nvPr/>
            </p:nvSpPr>
            <p:spPr bwMode="auto">
              <a:xfrm>
                <a:off x="1505" y="3605"/>
                <a:ext cx="23" cy="42"/>
              </a:xfrm>
              <a:custGeom>
                <a:avLst/>
                <a:gdLst>
                  <a:gd name="T0" fmla="*/ 0 w 392"/>
                  <a:gd name="T1" fmla="*/ 0 h 712"/>
                  <a:gd name="T2" fmla="*/ 0 w 392"/>
                  <a:gd name="T3" fmla="*/ 0 h 712"/>
                  <a:gd name="T4" fmla="*/ 0 w 392"/>
                  <a:gd name="T5" fmla="*/ 0 h 712"/>
                  <a:gd name="T6" fmla="*/ 0 w 392"/>
                  <a:gd name="T7" fmla="*/ 0 h 712"/>
                  <a:gd name="T8" fmla="*/ 0 w 392"/>
                  <a:gd name="T9" fmla="*/ 0 h 712"/>
                  <a:gd name="T10" fmla="*/ 0 w 392"/>
                  <a:gd name="T11" fmla="*/ 0 h 712"/>
                  <a:gd name="T12" fmla="*/ 0 w 392"/>
                  <a:gd name="T13" fmla="*/ 0 h 712"/>
                  <a:gd name="T14" fmla="*/ 0 w 392"/>
                  <a:gd name="T15" fmla="*/ 0 h 712"/>
                  <a:gd name="T16" fmla="*/ 0 w 392"/>
                  <a:gd name="T17" fmla="*/ 0 h 712"/>
                  <a:gd name="T18" fmla="*/ 0 w 392"/>
                  <a:gd name="T19" fmla="*/ 0 h 712"/>
                  <a:gd name="T20" fmla="*/ 0 w 392"/>
                  <a:gd name="T21" fmla="*/ 0 h 712"/>
                  <a:gd name="T22" fmla="*/ 0 w 392"/>
                  <a:gd name="T23" fmla="*/ 0 h 712"/>
                  <a:gd name="T24" fmla="*/ 0 w 392"/>
                  <a:gd name="T25" fmla="*/ 0 h 712"/>
                  <a:gd name="T26" fmla="*/ 0 w 392"/>
                  <a:gd name="T27" fmla="*/ 0 h 712"/>
                  <a:gd name="T28" fmla="*/ 0 w 392"/>
                  <a:gd name="T29" fmla="*/ 0 h 712"/>
                  <a:gd name="T30" fmla="*/ 0 w 392"/>
                  <a:gd name="T31" fmla="*/ 0 h 712"/>
                  <a:gd name="T32" fmla="*/ 0 w 392"/>
                  <a:gd name="T33" fmla="*/ 0 h 712"/>
                  <a:gd name="T34" fmla="*/ 0 w 392"/>
                  <a:gd name="T35" fmla="*/ 0 h 712"/>
                  <a:gd name="T36" fmla="*/ 0 w 392"/>
                  <a:gd name="T37" fmla="*/ 0 h 712"/>
                  <a:gd name="T38" fmla="*/ 0 w 392"/>
                  <a:gd name="T39" fmla="*/ 0 h 712"/>
                  <a:gd name="T40" fmla="*/ 0 w 392"/>
                  <a:gd name="T41" fmla="*/ 0 h 712"/>
                  <a:gd name="T42" fmla="*/ 0 w 392"/>
                  <a:gd name="T43" fmla="*/ 0 h 712"/>
                  <a:gd name="T44" fmla="*/ 0 w 392"/>
                  <a:gd name="T45" fmla="*/ 0 h 712"/>
                  <a:gd name="T46" fmla="*/ 0 w 392"/>
                  <a:gd name="T47" fmla="*/ 0 h 712"/>
                  <a:gd name="T48" fmla="*/ 0 w 392"/>
                  <a:gd name="T49" fmla="*/ 0 h 712"/>
                  <a:gd name="T50" fmla="*/ 0 w 392"/>
                  <a:gd name="T51" fmla="*/ 0 h 712"/>
                  <a:gd name="T52" fmla="*/ 0 w 392"/>
                  <a:gd name="T53" fmla="*/ 0 h 712"/>
                  <a:gd name="T54" fmla="*/ 0 w 392"/>
                  <a:gd name="T55" fmla="*/ 0 h 712"/>
                  <a:gd name="T56" fmla="*/ 0 w 392"/>
                  <a:gd name="T57" fmla="*/ 0 h 712"/>
                  <a:gd name="T58" fmla="*/ 0 w 392"/>
                  <a:gd name="T59" fmla="*/ 0 h 712"/>
                  <a:gd name="T60" fmla="*/ 0 w 392"/>
                  <a:gd name="T61" fmla="*/ 0 h 712"/>
                  <a:gd name="T62" fmla="*/ 0 w 392"/>
                  <a:gd name="T63" fmla="*/ 0 h 712"/>
                  <a:gd name="T64" fmla="*/ 0 w 392"/>
                  <a:gd name="T65" fmla="*/ 0 h 712"/>
                  <a:gd name="T66" fmla="*/ 0 w 392"/>
                  <a:gd name="T67" fmla="*/ 0 h 712"/>
                  <a:gd name="T68" fmla="*/ 0 w 392"/>
                  <a:gd name="T69" fmla="*/ 0 h 712"/>
                  <a:gd name="T70" fmla="*/ 0 w 392"/>
                  <a:gd name="T71" fmla="*/ 0 h 712"/>
                  <a:gd name="T72" fmla="*/ 0 w 392"/>
                  <a:gd name="T73" fmla="*/ 0 h 712"/>
                  <a:gd name="T74" fmla="*/ 0 w 392"/>
                  <a:gd name="T75" fmla="*/ 0 h 712"/>
                  <a:gd name="T76" fmla="*/ 0 w 392"/>
                  <a:gd name="T77" fmla="*/ 0 h 712"/>
                  <a:gd name="T78" fmla="*/ 0 w 392"/>
                  <a:gd name="T79" fmla="*/ 0 h 71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2"/>
                  <a:gd name="T121" fmla="*/ 0 h 712"/>
                  <a:gd name="T122" fmla="*/ 392 w 392"/>
                  <a:gd name="T123" fmla="*/ 712 h 71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2" h="712">
                    <a:moveTo>
                      <a:pt x="12" y="17"/>
                    </a:moveTo>
                    <a:lnTo>
                      <a:pt x="9" y="43"/>
                    </a:lnTo>
                    <a:lnTo>
                      <a:pt x="8" y="68"/>
                    </a:lnTo>
                    <a:lnTo>
                      <a:pt x="8" y="92"/>
                    </a:lnTo>
                    <a:lnTo>
                      <a:pt x="9" y="118"/>
                    </a:lnTo>
                    <a:lnTo>
                      <a:pt x="11" y="142"/>
                    </a:lnTo>
                    <a:lnTo>
                      <a:pt x="15" y="166"/>
                    </a:lnTo>
                    <a:lnTo>
                      <a:pt x="19" y="191"/>
                    </a:lnTo>
                    <a:lnTo>
                      <a:pt x="25" y="214"/>
                    </a:lnTo>
                    <a:lnTo>
                      <a:pt x="31" y="238"/>
                    </a:lnTo>
                    <a:lnTo>
                      <a:pt x="39" y="262"/>
                    </a:lnTo>
                    <a:lnTo>
                      <a:pt x="47" y="285"/>
                    </a:lnTo>
                    <a:lnTo>
                      <a:pt x="56" y="307"/>
                    </a:lnTo>
                    <a:lnTo>
                      <a:pt x="67" y="330"/>
                    </a:lnTo>
                    <a:lnTo>
                      <a:pt x="78" y="353"/>
                    </a:lnTo>
                    <a:lnTo>
                      <a:pt x="90" y="375"/>
                    </a:lnTo>
                    <a:lnTo>
                      <a:pt x="102" y="396"/>
                    </a:lnTo>
                    <a:lnTo>
                      <a:pt x="115" y="417"/>
                    </a:lnTo>
                    <a:lnTo>
                      <a:pt x="128" y="440"/>
                    </a:lnTo>
                    <a:lnTo>
                      <a:pt x="142" y="460"/>
                    </a:lnTo>
                    <a:lnTo>
                      <a:pt x="158" y="481"/>
                    </a:lnTo>
                    <a:lnTo>
                      <a:pt x="188" y="522"/>
                    </a:lnTo>
                    <a:lnTo>
                      <a:pt x="219" y="561"/>
                    </a:lnTo>
                    <a:lnTo>
                      <a:pt x="253" y="600"/>
                    </a:lnTo>
                    <a:lnTo>
                      <a:pt x="286" y="637"/>
                    </a:lnTo>
                    <a:lnTo>
                      <a:pt x="320" y="673"/>
                    </a:lnTo>
                    <a:lnTo>
                      <a:pt x="353" y="707"/>
                    </a:lnTo>
                    <a:lnTo>
                      <a:pt x="357" y="710"/>
                    </a:lnTo>
                    <a:lnTo>
                      <a:pt x="361" y="711"/>
                    </a:lnTo>
                    <a:lnTo>
                      <a:pt x="366" y="712"/>
                    </a:lnTo>
                    <a:lnTo>
                      <a:pt x="370" y="712"/>
                    </a:lnTo>
                    <a:lnTo>
                      <a:pt x="375" y="711"/>
                    </a:lnTo>
                    <a:lnTo>
                      <a:pt x="379" y="710"/>
                    </a:lnTo>
                    <a:lnTo>
                      <a:pt x="383" y="707"/>
                    </a:lnTo>
                    <a:lnTo>
                      <a:pt x="387" y="704"/>
                    </a:lnTo>
                    <a:lnTo>
                      <a:pt x="389" y="700"/>
                    </a:lnTo>
                    <a:lnTo>
                      <a:pt x="391" y="696"/>
                    </a:lnTo>
                    <a:lnTo>
                      <a:pt x="392" y="692"/>
                    </a:lnTo>
                    <a:lnTo>
                      <a:pt x="392" y="688"/>
                    </a:lnTo>
                    <a:lnTo>
                      <a:pt x="391" y="683"/>
                    </a:lnTo>
                    <a:lnTo>
                      <a:pt x="390" y="679"/>
                    </a:lnTo>
                    <a:lnTo>
                      <a:pt x="387" y="676"/>
                    </a:lnTo>
                    <a:lnTo>
                      <a:pt x="384" y="672"/>
                    </a:lnTo>
                    <a:lnTo>
                      <a:pt x="325" y="600"/>
                    </a:lnTo>
                    <a:lnTo>
                      <a:pt x="265" y="525"/>
                    </a:lnTo>
                    <a:lnTo>
                      <a:pt x="237" y="487"/>
                    </a:lnTo>
                    <a:lnTo>
                      <a:pt x="208" y="449"/>
                    </a:lnTo>
                    <a:lnTo>
                      <a:pt x="182" y="409"/>
                    </a:lnTo>
                    <a:lnTo>
                      <a:pt x="157" y="370"/>
                    </a:lnTo>
                    <a:lnTo>
                      <a:pt x="132" y="329"/>
                    </a:lnTo>
                    <a:lnTo>
                      <a:pt x="111" y="288"/>
                    </a:lnTo>
                    <a:lnTo>
                      <a:pt x="101" y="267"/>
                    </a:lnTo>
                    <a:lnTo>
                      <a:pt x="91" y="245"/>
                    </a:lnTo>
                    <a:lnTo>
                      <a:pt x="83" y="223"/>
                    </a:lnTo>
                    <a:lnTo>
                      <a:pt x="73" y="202"/>
                    </a:lnTo>
                    <a:lnTo>
                      <a:pt x="66" y="179"/>
                    </a:lnTo>
                    <a:lnTo>
                      <a:pt x="59" y="157"/>
                    </a:lnTo>
                    <a:lnTo>
                      <a:pt x="52" y="135"/>
                    </a:lnTo>
                    <a:lnTo>
                      <a:pt x="47" y="112"/>
                    </a:lnTo>
                    <a:lnTo>
                      <a:pt x="42" y="88"/>
                    </a:lnTo>
                    <a:lnTo>
                      <a:pt x="38" y="65"/>
                    </a:lnTo>
                    <a:lnTo>
                      <a:pt x="35" y="42"/>
                    </a:lnTo>
                    <a:lnTo>
                      <a:pt x="33" y="17"/>
                    </a:lnTo>
                    <a:lnTo>
                      <a:pt x="33" y="13"/>
                    </a:lnTo>
                    <a:lnTo>
                      <a:pt x="32" y="10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1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12" y="17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23" name="Freeform 151"/>
              <p:cNvSpPr>
                <a:spLocks/>
              </p:cNvSpPr>
              <p:nvPr/>
            </p:nvSpPr>
            <p:spPr bwMode="auto">
              <a:xfrm>
                <a:off x="1794" y="3547"/>
                <a:ext cx="10" cy="14"/>
              </a:xfrm>
              <a:custGeom>
                <a:avLst/>
                <a:gdLst>
                  <a:gd name="T0" fmla="*/ 0 w 167"/>
                  <a:gd name="T1" fmla="*/ 0 h 238"/>
                  <a:gd name="T2" fmla="*/ 0 w 167"/>
                  <a:gd name="T3" fmla="*/ 0 h 238"/>
                  <a:gd name="T4" fmla="*/ 0 w 167"/>
                  <a:gd name="T5" fmla="*/ 0 h 238"/>
                  <a:gd name="T6" fmla="*/ 0 w 167"/>
                  <a:gd name="T7" fmla="*/ 0 h 238"/>
                  <a:gd name="T8" fmla="*/ 0 w 167"/>
                  <a:gd name="T9" fmla="*/ 0 h 238"/>
                  <a:gd name="T10" fmla="*/ 0 w 167"/>
                  <a:gd name="T11" fmla="*/ 0 h 238"/>
                  <a:gd name="T12" fmla="*/ 0 w 167"/>
                  <a:gd name="T13" fmla="*/ 0 h 238"/>
                  <a:gd name="T14" fmla="*/ 0 w 167"/>
                  <a:gd name="T15" fmla="*/ 0 h 238"/>
                  <a:gd name="T16" fmla="*/ 0 w 167"/>
                  <a:gd name="T17" fmla="*/ 0 h 238"/>
                  <a:gd name="T18" fmla="*/ 0 w 167"/>
                  <a:gd name="T19" fmla="*/ 0 h 238"/>
                  <a:gd name="T20" fmla="*/ 0 w 167"/>
                  <a:gd name="T21" fmla="*/ 0 h 238"/>
                  <a:gd name="T22" fmla="*/ 0 w 167"/>
                  <a:gd name="T23" fmla="*/ 0 h 238"/>
                  <a:gd name="T24" fmla="*/ 0 w 167"/>
                  <a:gd name="T25" fmla="*/ 0 h 238"/>
                  <a:gd name="T26" fmla="*/ 0 w 167"/>
                  <a:gd name="T27" fmla="*/ 0 h 238"/>
                  <a:gd name="T28" fmla="*/ 0 w 167"/>
                  <a:gd name="T29" fmla="*/ 0 h 238"/>
                  <a:gd name="T30" fmla="*/ 0 w 167"/>
                  <a:gd name="T31" fmla="*/ 0 h 238"/>
                  <a:gd name="T32" fmla="*/ 0 w 167"/>
                  <a:gd name="T33" fmla="*/ 0 h 238"/>
                  <a:gd name="T34" fmla="*/ 0 w 167"/>
                  <a:gd name="T35" fmla="*/ 0 h 238"/>
                  <a:gd name="T36" fmla="*/ 0 w 167"/>
                  <a:gd name="T37" fmla="*/ 0 h 238"/>
                  <a:gd name="T38" fmla="*/ 0 w 167"/>
                  <a:gd name="T39" fmla="*/ 0 h 238"/>
                  <a:gd name="T40" fmla="*/ 0 w 167"/>
                  <a:gd name="T41" fmla="*/ 0 h 238"/>
                  <a:gd name="T42" fmla="*/ 0 w 167"/>
                  <a:gd name="T43" fmla="*/ 0 h 238"/>
                  <a:gd name="T44" fmla="*/ 0 w 167"/>
                  <a:gd name="T45" fmla="*/ 0 h 238"/>
                  <a:gd name="T46" fmla="*/ 0 w 167"/>
                  <a:gd name="T47" fmla="*/ 0 h 238"/>
                  <a:gd name="T48" fmla="*/ 0 w 167"/>
                  <a:gd name="T49" fmla="*/ 0 h 238"/>
                  <a:gd name="T50" fmla="*/ 0 w 167"/>
                  <a:gd name="T51" fmla="*/ 0 h 238"/>
                  <a:gd name="T52" fmla="*/ 0 w 167"/>
                  <a:gd name="T53" fmla="*/ 0 h 238"/>
                  <a:gd name="T54" fmla="*/ 0 w 167"/>
                  <a:gd name="T55" fmla="*/ 0 h 238"/>
                  <a:gd name="T56" fmla="*/ 0 w 167"/>
                  <a:gd name="T57" fmla="*/ 0 h 238"/>
                  <a:gd name="T58" fmla="*/ 0 w 167"/>
                  <a:gd name="T59" fmla="*/ 0 h 238"/>
                  <a:gd name="T60" fmla="*/ 0 w 167"/>
                  <a:gd name="T61" fmla="*/ 0 h 238"/>
                  <a:gd name="T62" fmla="*/ 0 w 167"/>
                  <a:gd name="T63" fmla="*/ 0 h 2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7"/>
                  <a:gd name="T97" fmla="*/ 0 h 238"/>
                  <a:gd name="T98" fmla="*/ 167 w 167"/>
                  <a:gd name="T99" fmla="*/ 238 h 2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7" h="238">
                    <a:moveTo>
                      <a:pt x="84" y="238"/>
                    </a:moveTo>
                    <a:lnTo>
                      <a:pt x="92" y="238"/>
                    </a:lnTo>
                    <a:lnTo>
                      <a:pt x="101" y="236"/>
                    </a:lnTo>
                    <a:lnTo>
                      <a:pt x="109" y="233"/>
                    </a:lnTo>
                    <a:lnTo>
                      <a:pt x="117" y="229"/>
                    </a:lnTo>
                    <a:lnTo>
                      <a:pt x="124" y="224"/>
                    </a:lnTo>
                    <a:lnTo>
                      <a:pt x="131" y="218"/>
                    </a:lnTo>
                    <a:lnTo>
                      <a:pt x="137" y="212"/>
                    </a:lnTo>
                    <a:lnTo>
                      <a:pt x="143" y="203"/>
                    </a:lnTo>
                    <a:lnTo>
                      <a:pt x="148" y="195"/>
                    </a:lnTo>
                    <a:lnTo>
                      <a:pt x="153" y="186"/>
                    </a:lnTo>
                    <a:lnTo>
                      <a:pt x="157" y="176"/>
                    </a:lnTo>
                    <a:lnTo>
                      <a:pt x="161" y="166"/>
                    </a:lnTo>
                    <a:lnTo>
                      <a:pt x="163" y="155"/>
                    </a:lnTo>
                    <a:lnTo>
                      <a:pt x="165" y="143"/>
                    </a:lnTo>
                    <a:lnTo>
                      <a:pt x="167" y="132"/>
                    </a:lnTo>
                    <a:lnTo>
                      <a:pt x="167" y="119"/>
                    </a:lnTo>
                    <a:lnTo>
                      <a:pt x="167" y="107"/>
                    </a:lnTo>
                    <a:lnTo>
                      <a:pt x="165" y="95"/>
                    </a:lnTo>
                    <a:lnTo>
                      <a:pt x="163" y="84"/>
                    </a:lnTo>
                    <a:lnTo>
                      <a:pt x="161" y="73"/>
                    </a:lnTo>
                    <a:lnTo>
                      <a:pt x="157" y="63"/>
                    </a:lnTo>
                    <a:lnTo>
                      <a:pt x="153" y="53"/>
                    </a:lnTo>
                    <a:lnTo>
                      <a:pt x="148" y="44"/>
                    </a:lnTo>
                    <a:lnTo>
                      <a:pt x="143" y="35"/>
                    </a:lnTo>
                    <a:lnTo>
                      <a:pt x="137" y="27"/>
                    </a:lnTo>
                    <a:lnTo>
                      <a:pt x="131" y="20"/>
                    </a:lnTo>
                    <a:lnTo>
                      <a:pt x="124" y="14"/>
                    </a:lnTo>
                    <a:lnTo>
                      <a:pt x="117" y="9"/>
                    </a:lnTo>
                    <a:lnTo>
                      <a:pt x="109" y="5"/>
                    </a:lnTo>
                    <a:lnTo>
                      <a:pt x="101" y="2"/>
                    </a:lnTo>
                    <a:lnTo>
                      <a:pt x="92" y="1"/>
                    </a:lnTo>
                    <a:lnTo>
                      <a:pt x="84" y="0"/>
                    </a:lnTo>
                    <a:lnTo>
                      <a:pt x="75" y="1"/>
                    </a:lnTo>
                    <a:lnTo>
                      <a:pt x="67" y="2"/>
                    </a:lnTo>
                    <a:lnTo>
                      <a:pt x="59" y="5"/>
                    </a:lnTo>
                    <a:lnTo>
                      <a:pt x="52" y="9"/>
                    </a:lnTo>
                    <a:lnTo>
                      <a:pt x="44" y="14"/>
                    </a:lnTo>
                    <a:lnTo>
                      <a:pt x="38" y="20"/>
                    </a:lnTo>
                    <a:lnTo>
                      <a:pt x="31" y="27"/>
                    </a:lnTo>
                    <a:lnTo>
                      <a:pt x="25" y="35"/>
                    </a:lnTo>
                    <a:lnTo>
                      <a:pt x="19" y="44"/>
                    </a:lnTo>
                    <a:lnTo>
                      <a:pt x="14" y="53"/>
                    </a:lnTo>
                    <a:lnTo>
                      <a:pt x="10" y="63"/>
                    </a:lnTo>
                    <a:lnTo>
                      <a:pt x="7" y="73"/>
                    </a:lnTo>
                    <a:lnTo>
                      <a:pt x="4" y="84"/>
                    </a:lnTo>
                    <a:lnTo>
                      <a:pt x="2" y="95"/>
                    </a:lnTo>
                    <a:lnTo>
                      <a:pt x="1" y="107"/>
                    </a:lnTo>
                    <a:lnTo>
                      <a:pt x="0" y="119"/>
                    </a:lnTo>
                    <a:lnTo>
                      <a:pt x="1" y="132"/>
                    </a:lnTo>
                    <a:lnTo>
                      <a:pt x="2" y="143"/>
                    </a:lnTo>
                    <a:lnTo>
                      <a:pt x="4" y="155"/>
                    </a:lnTo>
                    <a:lnTo>
                      <a:pt x="7" y="166"/>
                    </a:lnTo>
                    <a:lnTo>
                      <a:pt x="10" y="176"/>
                    </a:lnTo>
                    <a:lnTo>
                      <a:pt x="14" y="186"/>
                    </a:lnTo>
                    <a:lnTo>
                      <a:pt x="19" y="195"/>
                    </a:lnTo>
                    <a:lnTo>
                      <a:pt x="25" y="203"/>
                    </a:lnTo>
                    <a:lnTo>
                      <a:pt x="31" y="212"/>
                    </a:lnTo>
                    <a:lnTo>
                      <a:pt x="38" y="218"/>
                    </a:lnTo>
                    <a:lnTo>
                      <a:pt x="44" y="224"/>
                    </a:lnTo>
                    <a:lnTo>
                      <a:pt x="52" y="229"/>
                    </a:lnTo>
                    <a:lnTo>
                      <a:pt x="59" y="233"/>
                    </a:lnTo>
                    <a:lnTo>
                      <a:pt x="67" y="236"/>
                    </a:lnTo>
                    <a:lnTo>
                      <a:pt x="75" y="238"/>
                    </a:lnTo>
                    <a:lnTo>
                      <a:pt x="84" y="238"/>
                    </a:lnTo>
                    <a:close/>
                  </a:path>
                </a:pathLst>
              </a:custGeom>
              <a:solidFill>
                <a:srgbClr val="FA9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24" name="Freeform 152"/>
              <p:cNvSpPr>
                <a:spLocks/>
              </p:cNvSpPr>
              <p:nvPr/>
            </p:nvSpPr>
            <p:spPr bwMode="auto">
              <a:xfrm>
                <a:off x="1796" y="3584"/>
                <a:ext cx="10" cy="14"/>
              </a:xfrm>
              <a:custGeom>
                <a:avLst/>
                <a:gdLst>
                  <a:gd name="T0" fmla="*/ 0 w 166"/>
                  <a:gd name="T1" fmla="*/ 0 h 238"/>
                  <a:gd name="T2" fmla="*/ 0 w 166"/>
                  <a:gd name="T3" fmla="*/ 0 h 238"/>
                  <a:gd name="T4" fmla="*/ 0 w 166"/>
                  <a:gd name="T5" fmla="*/ 0 h 238"/>
                  <a:gd name="T6" fmla="*/ 0 w 166"/>
                  <a:gd name="T7" fmla="*/ 0 h 238"/>
                  <a:gd name="T8" fmla="*/ 0 w 166"/>
                  <a:gd name="T9" fmla="*/ 0 h 238"/>
                  <a:gd name="T10" fmla="*/ 0 w 166"/>
                  <a:gd name="T11" fmla="*/ 0 h 238"/>
                  <a:gd name="T12" fmla="*/ 0 w 166"/>
                  <a:gd name="T13" fmla="*/ 0 h 238"/>
                  <a:gd name="T14" fmla="*/ 0 w 166"/>
                  <a:gd name="T15" fmla="*/ 0 h 238"/>
                  <a:gd name="T16" fmla="*/ 0 w 166"/>
                  <a:gd name="T17" fmla="*/ 0 h 238"/>
                  <a:gd name="T18" fmla="*/ 0 w 166"/>
                  <a:gd name="T19" fmla="*/ 0 h 238"/>
                  <a:gd name="T20" fmla="*/ 0 w 166"/>
                  <a:gd name="T21" fmla="*/ 0 h 238"/>
                  <a:gd name="T22" fmla="*/ 0 w 166"/>
                  <a:gd name="T23" fmla="*/ 0 h 238"/>
                  <a:gd name="T24" fmla="*/ 0 w 166"/>
                  <a:gd name="T25" fmla="*/ 0 h 238"/>
                  <a:gd name="T26" fmla="*/ 0 w 166"/>
                  <a:gd name="T27" fmla="*/ 0 h 238"/>
                  <a:gd name="T28" fmla="*/ 0 w 166"/>
                  <a:gd name="T29" fmla="*/ 0 h 238"/>
                  <a:gd name="T30" fmla="*/ 0 w 166"/>
                  <a:gd name="T31" fmla="*/ 0 h 238"/>
                  <a:gd name="T32" fmla="*/ 0 w 166"/>
                  <a:gd name="T33" fmla="*/ 0 h 238"/>
                  <a:gd name="T34" fmla="*/ 0 w 166"/>
                  <a:gd name="T35" fmla="*/ 0 h 238"/>
                  <a:gd name="T36" fmla="*/ 0 w 166"/>
                  <a:gd name="T37" fmla="*/ 0 h 238"/>
                  <a:gd name="T38" fmla="*/ 0 w 166"/>
                  <a:gd name="T39" fmla="*/ 0 h 238"/>
                  <a:gd name="T40" fmla="*/ 0 w 166"/>
                  <a:gd name="T41" fmla="*/ 0 h 238"/>
                  <a:gd name="T42" fmla="*/ 0 w 166"/>
                  <a:gd name="T43" fmla="*/ 0 h 238"/>
                  <a:gd name="T44" fmla="*/ 0 w 166"/>
                  <a:gd name="T45" fmla="*/ 0 h 238"/>
                  <a:gd name="T46" fmla="*/ 0 w 166"/>
                  <a:gd name="T47" fmla="*/ 0 h 238"/>
                  <a:gd name="T48" fmla="*/ 0 w 166"/>
                  <a:gd name="T49" fmla="*/ 0 h 238"/>
                  <a:gd name="T50" fmla="*/ 0 w 166"/>
                  <a:gd name="T51" fmla="*/ 0 h 238"/>
                  <a:gd name="T52" fmla="*/ 0 w 166"/>
                  <a:gd name="T53" fmla="*/ 0 h 238"/>
                  <a:gd name="T54" fmla="*/ 0 w 166"/>
                  <a:gd name="T55" fmla="*/ 0 h 238"/>
                  <a:gd name="T56" fmla="*/ 0 w 166"/>
                  <a:gd name="T57" fmla="*/ 0 h 238"/>
                  <a:gd name="T58" fmla="*/ 0 w 166"/>
                  <a:gd name="T59" fmla="*/ 0 h 238"/>
                  <a:gd name="T60" fmla="*/ 0 w 166"/>
                  <a:gd name="T61" fmla="*/ 0 h 238"/>
                  <a:gd name="T62" fmla="*/ 0 w 166"/>
                  <a:gd name="T63" fmla="*/ 0 h 2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6"/>
                  <a:gd name="T97" fmla="*/ 0 h 238"/>
                  <a:gd name="T98" fmla="*/ 166 w 166"/>
                  <a:gd name="T99" fmla="*/ 238 h 2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6" h="238">
                    <a:moveTo>
                      <a:pt x="83" y="238"/>
                    </a:moveTo>
                    <a:lnTo>
                      <a:pt x="91" y="237"/>
                    </a:lnTo>
                    <a:lnTo>
                      <a:pt x="100" y="236"/>
                    </a:lnTo>
                    <a:lnTo>
                      <a:pt x="107" y="233"/>
                    </a:lnTo>
                    <a:lnTo>
                      <a:pt x="115" y="229"/>
                    </a:lnTo>
                    <a:lnTo>
                      <a:pt x="122" y="224"/>
                    </a:lnTo>
                    <a:lnTo>
                      <a:pt x="129" y="218"/>
                    </a:lnTo>
                    <a:lnTo>
                      <a:pt x="135" y="211"/>
                    </a:lnTo>
                    <a:lnTo>
                      <a:pt x="141" y="203"/>
                    </a:lnTo>
                    <a:lnTo>
                      <a:pt x="148" y="194"/>
                    </a:lnTo>
                    <a:lnTo>
                      <a:pt x="152" y="185"/>
                    </a:lnTo>
                    <a:lnTo>
                      <a:pt x="156" y="176"/>
                    </a:lnTo>
                    <a:lnTo>
                      <a:pt x="160" y="165"/>
                    </a:lnTo>
                    <a:lnTo>
                      <a:pt x="163" y="154"/>
                    </a:lnTo>
                    <a:lnTo>
                      <a:pt x="165" y="143"/>
                    </a:lnTo>
                    <a:lnTo>
                      <a:pt x="166" y="131"/>
                    </a:lnTo>
                    <a:lnTo>
                      <a:pt x="166" y="118"/>
                    </a:lnTo>
                    <a:lnTo>
                      <a:pt x="166" y="106"/>
                    </a:lnTo>
                    <a:lnTo>
                      <a:pt x="165" y="95"/>
                    </a:lnTo>
                    <a:lnTo>
                      <a:pt x="163" y="83"/>
                    </a:lnTo>
                    <a:lnTo>
                      <a:pt x="160" y="73"/>
                    </a:lnTo>
                    <a:lnTo>
                      <a:pt x="156" y="62"/>
                    </a:lnTo>
                    <a:lnTo>
                      <a:pt x="152" y="53"/>
                    </a:lnTo>
                    <a:lnTo>
                      <a:pt x="148" y="42"/>
                    </a:lnTo>
                    <a:lnTo>
                      <a:pt x="141" y="34"/>
                    </a:lnTo>
                    <a:lnTo>
                      <a:pt x="135" y="27"/>
                    </a:lnTo>
                    <a:lnTo>
                      <a:pt x="129" y="20"/>
                    </a:lnTo>
                    <a:lnTo>
                      <a:pt x="122" y="14"/>
                    </a:lnTo>
                    <a:lnTo>
                      <a:pt x="115" y="9"/>
                    </a:lnTo>
                    <a:lnTo>
                      <a:pt x="107" y="5"/>
                    </a:lnTo>
                    <a:lnTo>
                      <a:pt x="100" y="2"/>
                    </a:lnTo>
                    <a:lnTo>
                      <a:pt x="91" y="0"/>
                    </a:lnTo>
                    <a:lnTo>
                      <a:pt x="83" y="0"/>
                    </a:lnTo>
                    <a:lnTo>
                      <a:pt x="75" y="0"/>
                    </a:lnTo>
                    <a:lnTo>
                      <a:pt x="66" y="2"/>
                    </a:lnTo>
                    <a:lnTo>
                      <a:pt x="57" y="5"/>
                    </a:lnTo>
                    <a:lnTo>
                      <a:pt x="50" y="9"/>
                    </a:lnTo>
                    <a:lnTo>
                      <a:pt x="43" y="14"/>
                    </a:lnTo>
                    <a:lnTo>
                      <a:pt x="36" y="20"/>
                    </a:lnTo>
                    <a:lnTo>
                      <a:pt x="30" y="27"/>
                    </a:lnTo>
                    <a:lnTo>
                      <a:pt x="24" y="34"/>
                    </a:lnTo>
                    <a:lnTo>
                      <a:pt x="18" y="42"/>
                    </a:lnTo>
                    <a:lnTo>
                      <a:pt x="14" y="53"/>
                    </a:lnTo>
                    <a:lnTo>
                      <a:pt x="9" y="62"/>
                    </a:lnTo>
                    <a:lnTo>
                      <a:pt x="6" y="73"/>
                    </a:lnTo>
                    <a:lnTo>
                      <a:pt x="3" y="83"/>
                    </a:lnTo>
                    <a:lnTo>
                      <a:pt x="1" y="95"/>
                    </a:lnTo>
                    <a:lnTo>
                      <a:pt x="0" y="106"/>
                    </a:lnTo>
                    <a:lnTo>
                      <a:pt x="0" y="118"/>
                    </a:lnTo>
                    <a:lnTo>
                      <a:pt x="0" y="131"/>
                    </a:lnTo>
                    <a:lnTo>
                      <a:pt x="1" y="143"/>
                    </a:lnTo>
                    <a:lnTo>
                      <a:pt x="3" y="154"/>
                    </a:lnTo>
                    <a:lnTo>
                      <a:pt x="6" y="165"/>
                    </a:lnTo>
                    <a:lnTo>
                      <a:pt x="9" y="176"/>
                    </a:lnTo>
                    <a:lnTo>
                      <a:pt x="14" y="185"/>
                    </a:lnTo>
                    <a:lnTo>
                      <a:pt x="18" y="194"/>
                    </a:lnTo>
                    <a:lnTo>
                      <a:pt x="24" y="203"/>
                    </a:lnTo>
                    <a:lnTo>
                      <a:pt x="30" y="211"/>
                    </a:lnTo>
                    <a:lnTo>
                      <a:pt x="36" y="218"/>
                    </a:lnTo>
                    <a:lnTo>
                      <a:pt x="43" y="224"/>
                    </a:lnTo>
                    <a:lnTo>
                      <a:pt x="50" y="229"/>
                    </a:lnTo>
                    <a:lnTo>
                      <a:pt x="57" y="233"/>
                    </a:lnTo>
                    <a:lnTo>
                      <a:pt x="66" y="236"/>
                    </a:lnTo>
                    <a:lnTo>
                      <a:pt x="75" y="237"/>
                    </a:lnTo>
                    <a:lnTo>
                      <a:pt x="83" y="238"/>
                    </a:lnTo>
                    <a:close/>
                  </a:path>
                </a:pathLst>
              </a:custGeom>
              <a:solidFill>
                <a:srgbClr val="FA9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25" name="Freeform 153"/>
              <p:cNvSpPr>
                <a:spLocks/>
              </p:cNvSpPr>
              <p:nvPr/>
            </p:nvSpPr>
            <p:spPr bwMode="auto">
              <a:xfrm>
                <a:off x="1802" y="3772"/>
                <a:ext cx="12" cy="26"/>
              </a:xfrm>
              <a:custGeom>
                <a:avLst/>
                <a:gdLst>
                  <a:gd name="T0" fmla="*/ 0 w 214"/>
                  <a:gd name="T1" fmla="*/ 0 h 429"/>
                  <a:gd name="T2" fmla="*/ 0 w 214"/>
                  <a:gd name="T3" fmla="*/ 0 h 429"/>
                  <a:gd name="T4" fmla="*/ 0 w 214"/>
                  <a:gd name="T5" fmla="*/ 0 h 429"/>
                  <a:gd name="T6" fmla="*/ 0 w 214"/>
                  <a:gd name="T7" fmla="*/ 0 h 429"/>
                  <a:gd name="T8" fmla="*/ 0 w 214"/>
                  <a:gd name="T9" fmla="*/ 0 h 429"/>
                  <a:gd name="T10" fmla="*/ 0 w 214"/>
                  <a:gd name="T11" fmla="*/ 0 h 429"/>
                  <a:gd name="T12" fmla="*/ 0 w 214"/>
                  <a:gd name="T13" fmla="*/ 0 h 429"/>
                  <a:gd name="T14" fmla="*/ 0 w 214"/>
                  <a:gd name="T15" fmla="*/ 0 h 429"/>
                  <a:gd name="T16" fmla="*/ 0 w 214"/>
                  <a:gd name="T17" fmla="*/ 0 h 429"/>
                  <a:gd name="T18" fmla="*/ 0 w 214"/>
                  <a:gd name="T19" fmla="*/ 0 h 429"/>
                  <a:gd name="T20" fmla="*/ 0 w 214"/>
                  <a:gd name="T21" fmla="*/ 0 h 429"/>
                  <a:gd name="T22" fmla="*/ 0 w 214"/>
                  <a:gd name="T23" fmla="*/ 0 h 429"/>
                  <a:gd name="T24" fmla="*/ 0 w 214"/>
                  <a:gd name="T25" fmla="*/ 0 h 429"/>
                  <a:gd name="T26" fmla="*/ 0 w 214"/>
                  <a:gd name="T27" fmla="*/ 0 h 429"/>
                  <a:gd name="T28" fmla="*/ 0 w 214"/>
                  <a:gd name="T29" fmla="*/ 0 h 429"/>
                  <a:gd name="T30" fmla="*/ 0 w 214"/>
                  <a:gd name="T31" fmla="*/ 0 h 429"/>
                  <a:gd name="T32" fmla="*/ 0 w 214"/>
                  <a:gd name="T33" fmla="*/ 0 h 429"/>
                  <a:gd name="T34" fmla="*/ 0 w 214"/>
                  <a:gd name="T35" fmla="*/ 0 h 429"/>
                  <a:gd name="T36" fmla="*/ 0 w 214"/>
                  <a:gd name="T37" fmla="*/ 0 h 429"/>
                  <a:gd name="T38" fmla="*/ 0 w 214"/>
                  <a:gd name="T39" fmla="*/ 0 h 429"/>
                  <a:gd name="T40" fmla="*/ 0 w 214"/>
                  <a:gd name="T41" fmla="*/ 0 h 429"/>
                  <a:gd name="T42" fmla="*/ 0 w 214"/>
                  <a:gd name="T43" fmla="*/ 0 h 429"/>
                  <a:gd name="T44" fmla="*/ 0 w 214"/>
                  <a:gd name="T45" fmla="*/ 0 h 429"/>
                  <a:gd name="T46" fmla="*/ 0 w 214"/>
                  <a:gd name="T47" fmla="*/ 0 h 429"/>
                  <a:gd name="T48" fmla="*/ 0 w 214"/>
                  <a:gd name="T49" fmla="*/ 0 h 429"/>
                  <a:gd name="T50" fmla="*/ 0 w 214"/>
                  <a:gd name="T51" fmla="*/ 0 h 429"/>
                  <a:gd name="T52" fmla="*/ 0 w 214"/>
                  <a:gd name="T53" fmla="*/ 0 h 429"/>
                  <a:gd name="T54" fmla="*/ 0 w 214"/>
                  <a:gd name="T55" fmla="*/ 0 h 429"/>
                  <a:gd name="T56" fmla="*/ 0 w 214"/>
                  <a:gd name="T57" fmla="*/ 0 h 429"/>
                  <a:gd name="T58" fmla="*/ 0 w 214"/>
                  <a:gd name="T59" fmla="*/ 0 h 429"/>
                  <a:gd name="T60" fmla="*/ 0 w 214"/>
                  <a:gd name="T61" fmla="*/ 0 h 429"/>
                  <a:gd name="T62" fmla="*/ 0 w 214"/>
                  <a:gd name="T63" fmla="*/ 0 h 42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4"/>
                  <a:gd name="T97" fmla="*/ 0 h 429"/>
                  <a:gd name="T98" fmla="*/ 214 w 214"/>
                  <a:gd name="T99" fmla="*/ 429 h 42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4" h="429">
                    <a:moveTo>
                      <a:pt x="107" y="429"/>
                    </a:moveTo>
                    <a:lnTo>
                      <a:pt x="117" y="428"/>
                    </a:lnTo>
                    <a:lnTo>
                      <a:pt x="128" y="425"/>
                    </a:lnTo>
                    <a:lnTo>
                      <a:pt x="139" y="420"/>
                    </a:lnTo>
                    <a:lnTo>
                      <a:pt x="149" y="413"/>
                    </a:lnTo>
                    <a:lnTo>
                      <a:pt x="158" y="404"/>
                    </a:lnTo>
                    <a:lnTo>
                      <a:pt x="167" y="392"/>
                    </a:lnTo>
                    <a:lnTo>
                      <a:pt x="175" y="380"/>
                    </a:lnTo>
                    <a:lnTo>
                      <a:pt x="182" y="366"/>
                    </a:lnTo>
                    <a:lnTo>
                      <a:pt x="189" y="351"/>
                    </a:lnTo>
                    <a:lnTo>
                      <a:pt x="195" y="335"/>
                    </a:lnTo>
                    <a:lnTo>
                      <a:pt x="201" y="317"/>
                    </a:lnTo>
                    <a:lnTo>
                      <a:pt x="205" y="298"/>
                    </a:lnTo>
                    <a:lnTo>
                      <a:pt x="209" y="278"/>
                    </a:lnTo>
                    <a:lnTo>
                      <a:pt x="212" y="258"/>
                    </a:lnTo>
                    <a:lnTo>
                      <a:pt x="214" y="237"/>
                    </a:lnTo>
                    <a:lnTo>
                      <a:pt x="214" y="214"/>
                    </a:lnTo>
                    <a:lnTo>
                      <a:pt x="214" y="193"/>
                    </a:lnTo>
                    <a:lnTo>
                      <a:pt x="212" y="172"/>
                    </a:lnTo>
                    <a:lnTo>
                      <a:pt x="209" y="150"/>
                    </a:lnTo>
                    <a:lnTo>
                      <a:pt x="205" y="131"/>
                    </a:lnTo>
                    <a:lnTo>
                      <a:pt x="201" y="112"/>
                    </a:lnTo>
                    <a:lnTo>
                      <a:pt x="195" y="95"/>
                    </a:lnTo>
                    <a:lnTo>
                      <a:pt x="189" y="79"/>
                    </a:lnTo>
                    <a:lnTo>
                      <a:pt x="182" y="63"/>
                    </a:lnTo>
                    <a:lnTo>
                      <a:pt x="175" y="49"/>
                    </a:lnTo>
                    <a:lnTo>
                      <a:pt x="167" y="37"/>
                    </a:lnTo>
                    <a:lnTo>
                      <a:pt x="158" y="26"/>
                    </a:lnTo>
                    <a:lnTo>
                      <a:pt x="149" y="17"/>
                    </a:lnTo>
                    <a:lnTo>
                      <a:pt x="139" y="10"/>
                    </a:lnTo>
                    <a:lnTo>
                      <a:pt x="128" y="5"/>
                    </a:lnTo>
                    <a:lnTo>
                      <a:pt x="117" y="2"/>
                    </a:lnTo>
                    <a:lnTo>
                      <a:pt x="107" y="0"/>
                    </a:lnTo>
                    <a:lnTo>
                      <a:pt x="96" y="2"/>
                    </a:lnTo>
                    <a:lnTo>
                      <a:pt x="85" y="5"/>
                    </a:lnTo>
                    <a:lnTo>
                      <a:pt x="75" y="10"/>
                    </a:lnTo>
                    <a:lnTo>
                      <a:pt x="65" y="17"/>
                    </a:lnTo>
                    <a:lnTo>
                      <a:pt x="56" y="26"/>
                    </a:lnTo>
                    <a:lnTo>
                      <a:pt x="46" y="37"/>
                    </a:lnTo>
                    <a:lnTo>
                      <a:pt x="38" y="49"/>
                    </a:lnTo>
                    <a:lnTo>
                      <a:pt x="31" y="63"/>
                    </a:lnTo>
                    <a:lnTo>
                      <a:pt x="24" y="79"/>
                    </a:lnTo>
                    <a:lnTo>
                      <a:pt x="18" y="95"/>
                    </a:lnTo>
                    <a:lnTo>
                      <a:pt x="12" y="112"/>
                    </a:lnTo>
                    <a:lnTo>
                      <a:pt x="8" y="131"/>
                    </a:lnTo>
                    <a:lnTo>
                      <a:pt x="4" y="150"/>
                    </a:lnTo>
                    <a:lnTo>
                      <a:pt x="2" y="172"/>
                    </a:lnTo>
                    <a:lnTo>
                      <a:pt x="0" y="193"/>
                    </a:lnTo>
                    <a:lnTo>
                      <a:pt x="0" y="214"/>
                    </a:lnTo>
                    <a:lnTo>
                      <a:pt x="0" y="237"/>
                    </a:lnTo>
                    <a:lnTo>
                      <a:pt x="2" y="258"/>
                    </a:lnTo>
                    <a:lnTo>
                      <a:pt x="4" y="278"/>
                    </a:lnTo>
                    <a:lnTo>
                      <a:pt x="8" y="298"/>
                    </a:lnTo>
                    <a:lnTo>
                      <a:pt x="12" y="317"/>
                    </a:lnTo>
                    <a:lnTo>
                      <a:pt x="18" y="335"/>
                    </a:lnTo>
                    <a:lnTo>
                      <a:pt x="24" y="351"/>
                    </a:lnTo>
                    <a:lnTo>
                      <a:pt x="31" y="366"/>
                    </a:lnTo>
                    <a:lnTo>
                      <a:pt x="38" y="380"/>
                    </a:lnTo>
                    <a:lnTo>
                      <a:pt x="46" y="392"/>
                    </a:lnTo>
                    <a:lnTo>
                      <a:pt x="56" y="404"/>
                    </a:lnTo>
                    <a:lnTo>
                      <a:pt x="65" y="413"/>
                    </a:lnTo>
                    <a:lnTo>
                      <a:pt x="75" y="420"/>
                    </a:lnTo>
                    <a:lnTo>
                      <a:pt x="85" y="425"/>
                    </a:lnTo>
                    <a:lnTo>
                      <a:pt x="96" y="428"/>
                    </a:lnTo>
                    <a:lnTo>
                      <a:pt x="107" y="429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26" name="Freeform 154"/>
              <p:cNvSpPr>
                <a:spLocks/>
              </p:cNvSpPr>
              <p:nvPr/>
            </p:nvSpPr>
            <p:spPr bwMode="auto">
              <a:xfrm>
                <a:off x="1417" y="3537"/>
                <a:ext cx="68" cy="74"/>
              </a:xfrm>
              <a:custGeom>
                <a:avLst/>
                <a:gdLst>
                  <a:gd name="T0" fmla="*/ 0 w 1166"/>
                  <a:gd name="T1" fmla="*/ 0 h 1265"/>
                  <a:gd name="T2" fmla="*/ 0 w 1166"/>
                  <a:gd name="T3" fmla="*/ 0 h 1265"/>
                  <a:gd name="T4" fmla="*/ 0 w 1166"/>
                  <a:gd name="T5" fmla="*/ 0 h 1265"/>
                  <a:gd name="T6" fmla="*/ 0 w 1166"/>
                  <a:gd name="T7" fmla="*/ 0 h 1265"/>
                  <a:gd name="T8" fmla="*/ 0 w 1166"/>
                  <a:gd name="T9" fmla="*/ 0 h 1265"/>
                  <a:gd name="T10" fmla="*/ 0 w 1166"/>
                  <a:gd name="T11" fmla="*/ 0 h 1265"/>
                  <a:gd name="T12" fmla="*/ 0 w 1166"/>
                  <a:gd name="T13" fmla="*/ 0 h 1265"/>
                  <a:gd name="T14" fmla="*/ 0 w 1166"/>
                  <a:gd name="T15" fmla="*/ 0 h 1265"/>
                  <a:gd name="T16" fmla="*/ 0 w 1166"/>
                  <a:gd name="T17" fmla="*/ 0 h 1265"/>
                  <a:gd name="T18" fmla="*/ 0 w 1166"/>
                  <a:gd name="T19" fmla="*/ 0 h 1265"/>
                  <a:gd name="T20" fmla="*/ 0 w 1166"/>
                  <a:gd name="T21" fmla="*/ 0 h 1265"/>
                  <a:gd name="T22" fmla="*/ 0 w 1166"/>
                  <a:gd name="T23" fmla="*/ 0 h 1265"/>
                  <a:gd name="T24" fmla="*/ 0 w 1166"/>
                  <a:gd name="T25" fmla="*/ 0 h 1265"/>
                  <a:gd name="T26" fmla="*/ 0 w 1166"/>
                  <a:gd name="T27" fmla="*/ 0 h 1265"/>
                  <a:gd name="T28" fmla="*/ 0 w 1166"/>
                  <a:gd name="T29" fmla="*/ 0 h 1265"/>
                  <a:gd name="T30" fmla="*/ 0 w 1166"/>
                  <a:gd name="T31" fmla="*/ 0 h 1265"/>
                  <a:gd name="T32" fmla="*/ 0 w 1166"/>
                  <a:gd name="T33" fmla="*/ 0 h 1265"/>
                  <a:gd name="T34" fmla="*/ 0 w 1166"/>
                  <a:gd name="T35" fmla="*/ 0 h 1265"/>
                  <a:gd name="T36" fmla="*/ 0 w 1166"/>
                  <a:gd name="T37" fmla="*/ 0 h 1265"/>
                  <a:gd name="T38" fmla="*/ 0 w 1166"/>
                  <a:gd name="T39" fmla="*/ 0 h 1265"/>
                  <a:gd name="T40" fmla="*/ 0 w 1166"/>
                  <a:gd name="T41" fmla="*/ 0 h 1265"/>
                  <a:gd name="T42" fmla="*/ 0 w 1166"/>
                  <a:gd name="T43" fmla="*/ 0 h 1265"/>
                  <a:gd name="T44" fmla="*/ 0 w 1166"/>
                  <a:gd name="T45" fmla="*/ 0 h 1265"/>
                  <a:gd name="T46" fmla="*/ 0 w 1166"/>
                  <a:gd name="T47" fmla="*/ 0 h 1265"/>
                  <a:gd name="T48" fmla="*/ 0 w 1166"/>
                  <a:gd name="T49" fmla="*/ 0 h 1265"/>
                  <a:gd name="T50" fmla="*/ 0 w 1166"/>
                  <a:gd name="T51" fmla="*/ 0 h 1265"/>
                  <a:gd name="T52" fmla="*/ 0 w 1166"/>
                  <a:gd name="T53" fmla="*/ 0 h 1265"/>
                  <a:gd name="T54" fmla="*/ 0 w 1166"/>
                  <a:gd name="T55" fmla="*/ 0 h 1265"/>
                  <a:gd name="T56" fmla="*/ 0 w 1166"/>
                  <a:gd name="T57" fmla="*/ 0 h 1265"/>
                  <a:gd name="T58" fmla="*/ 0 w 1166"/>
                  <a:gd name="T59" fmla="*/ 0 h 1265"/>
                  <a:gd name="T60" fmla="*/ 0 w 1166"/>
                  <a:gd name="T61" fmla="*/ 0 h 1265"/>
                  <a:gd name="T62" fmla="*/ 0 w 1166"/>
                  <a:gd name="T63" fmla="*/ 0 h 1265"/>
                  <a:gd name="T64" fmla="*/ 0 w 1166"/>
                  <a:gd name="T65" fmla="*/ 0 h 1265"/>
                  <a:gd name="T66" fmla="*/ 0 w 1166"/>
                  <a:gd name="T67" fmla="*/ 0 h 1265"/>
                  <a:gd name="T68" fmla="*/ 0 w 1166"/>
                  <a:gd name="T69" fmla="*/ 0 h 1265"/>
                  <a:gd name="T70" fmla="*/ 0 w 1166"/>
                  <a:gd name="T71" fmla="*/ 0 h 1265"/>
                  <a:gd name="T72" fmla="*/ 0 w 1166"/>
                  <a:gd name="T73" fmla="*/ 0 h 1265"/>
                  <a:gd name="T74" fmla="*/ 0 w 1166"/>
                  <a:gd name="T75" fmla="*/ 0 h 1265"/>
                  <a:gd name="T76" fmla="*/ 0 w 1166"/>
                  <a:gd name="T77" fmla="*/ 0 h 1265"/>
                  <a:gd name="T78" fmla="*/ 0 w 1166"/>
                  <a:gd name="T79" fmla="*/ 0 h 1265"/>
                  <a:gd name="T80" fmla="*/ 0 w 1166"/>
                  <a:gd name="T81" fmla="*/ 0 h 1265"/>
                  <a:gd name="T82" fmla="*/ 0 w 1166"/>
                  <a:gd name="T83" fmla="*/ 0 h 1265"/>
                  <a:gd name="T84" fmla="*/ 0 w 1166"/>
                  <a:gd name="T85" fmla="*/ 0 h 1265"/>
                  <a:gd name="T86" fmla="*/ 0 w 1166"/>
                  <a:gd name="T87" fmla="*/ 0 h 1265"/>
                  <a:gd name="T88" fmla="*/ 0 w 1166"/>
                  <a:gd name="T89" fmla="*/ 0 h 1265"/>
                  <a:gd name="T90" fmla="*/ 0 w 1166"/>
                  <a:gd name="T91" fmla="*/ 0 h 1265"/>
                  <a:gd name="T92" fmla="*/ 0 w 1166"/>
                  <a:gd name="T93" fmla="*/ 0 h 1265"/>
                  <a:gd name="T94" fmla="*/ 0 w 1166"/>
                  <a:gd name="T95" fmla="*/ 0 h 1265"/>
                  <a:gd name="T96" fmla="*/ 0 w 1166"/>
                  <a:gd name="T97" fmla="*/ 0 h 1265"/>
                  <a:gd name="T98" fmla="*/ 0 w 1166"/>
                  <a:gd name="T99" fmla="*/ 0 h 1265"/>
                  <a:gd name="T100" fmla="*/ 0 w 1166"/>
                  <a:gd name="T101" fmla="*/ 0 h 1265"/>
                  <a:gd name="T102" fmla="*/ 0 w 1166"/>
                  <a:gd name="T103" fmla="*/ 0 h 126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166"/>
                  <a:gd name="T157" fmla="*/ 0 h 1265"/>
                  <a:gd name="T158" fmla="*/ 1166 w 1166"/>
                  <a:gd name="T159" fmla="*/ 1265 h 126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166" h="1265">
                    <a:moveTo>
                      <a:pt x="1163" y="777"/>
                    </a:moveTo>
                    <a:lnTo>
                      <a:pt x="1160" y="773"/>
                    </a:lnTo>
                    <a:lnTo>
                      <a:pt x="1157" y="769"/>
                    </a:lnTo>
                    <a:lnTo>
                      <a:pt x="1152" y="767"/>
                    </a:lnTo>
                    <a:lnTo>
                      <a:pt x="1148" y="765"/>
                    </a:lnTo>
                    <a:lnTo>
                      <a:pt x="1143" y="764"/>
                    </a:lnTo>
                    <a:lnTo>
                      <a:pt x="1139" y="764"/>
                    </a:lnTo>
                    <a:lnTo>
                      <a:pt x="1134" y="765"/>
                    </a:lnTo>
                    <a:lnTo>
                      <a:pt x="1130" y="768"/>
                    </a:lnTo>
                    <a:lnTo>
                      <a:pt x="1113" y="775"/>
                    </a:lnTo>
                    <a:lnTo>
                      <a:pt x="1097" y="782"/>
                    </a:lnTo>
                    <a:lnTo>
                      <a:pt x="1080" y="789"/>
                    </a:lnTo>
                    <a:lnTo>
                      <a:pt x="1064" y="796"/>
                    </a:lnTo>
                    <a:lnTo>
                      <a:pt x="1047" y="804"/>
                    </a:lnTo>
                    <a:lnTo>
                      <a:pt x="1032" y="811"/>
                    </a:lnTo>
                    <a:lnTo>
                      <a:pt x="1015" y="819"/>
                    </a:lnTo>
                    <a:lnTo>
                      <a:pt x="999" y="827"/>
                    </a:lnTo>
                    <a:lnTo>
                      <a:pt x="968" y="786"/>
                    </a:lnTo>
                    <a:lnTo>
                      <a:pt x="934" y="740"/>
                    </a:lnTo>
                    <a:lnTo>
                      <a:pt x="899" y="691"/>
                    </a:lnTo>
                    <a:lnTo>
                      <a:pt x="863" y="638"/>
                    </a:lnTo>
                    <a:lnTo>
                      <a:pt x="784" y="526"/>
                    </a:lnTo>
                    <a:lnTo>
                      <a:pt x="703" y="410"/>
                    </a:lnTo>
                    <a:lnTo>
                      <a:pt x="620" y="294"/>
                    </a:lnTo>
                    <a:lnTo>
                      <a:pt x="540" y="184"/>
                    </a:lnTo>
                    <a:lnTo>
                      <a:pt x="500" y="133"/>
                    </a:lnTo>
                    <a:lnTo>
                      <a:pt x="463" y="85"/>
                    </a:lnTo>
                    <a:lnTo>
                      <a:pt x="426" y="41"/>
                    </a:lnTo>
                    <a:lnTo>
                      <a:pt x="392" y="2"/>
                    </a:lnTo>
                    <a:lnTo>
                      <a:pt x="391" y="1"/>
                    </a:lnTo>
                    <a:lnTo>
                      <a:pt x="390" y="1"/>
                    </a:lnTo>
                    <a:lnTo>
                      <a:pt x="388" y="0"/>
                    </a:lnTo>
                    <a:lnTo>
                      <a:pt x="387" y="0"/>
                    </a:lnTo>
                    <a:lnTo>
                      <a:pt x="385" y="0"/>
                    </a:lnTo>
                    <a:lnTo>
                      <a:pt x="384" y="1"/>
                    </a:lnTo>
                    <a:lnTo>
                      <a:pt x="383" y="1"/>
                    </a:lnTo>
                    <a:lnTo>
                      <a:pt x="382" y="2"/>
                    </a:lnTo>
                    <a:lnTo>
                      <a:pt x="380" y="3"/>
                    </a:lnTo>
                    <a:lnTo>
                      <a:pt x="380" y="5"/>
                    </a:lnTo>
                    <a:lnTo>
                      <a:pt x="379" y="6"/>
                    </a:lnTo>
                    <a:lnTo>
                      <a:pt x="379" y="7"/>
                    </a:lnTo>
                    <a:lnTo>
                      <a:pt x="379" y="9"/>
                    </a:lnTo>
                    <a:lnTo>
                      <a:pt x="380" y="10"/>
                    </a:lnTo>
                    <a:lnTo>
                      <a:pt x="380" y="12"/>
                    </a:lnTo>
                    <a:lnTo>
                      <a:pt x="381" y="13"/>
                    </a:lnTo>
                    <a:lnTo>
                      <a:pt x="384" y="10"/>
                    </a:lnTo>
                    <a:lnTo>
                      <a:pt x="401" y="38"/>
                    </a:lnTo>
                    <a:lnTo>
                      <a:pt x="421" y="70"/>
                    </a:lnTo>
                    <a:lnTo>
                      <a:pt x="444" y="104"/>
                    </a:lnTo>
                    <a:lnTo>
                      <a:pt x="470" y="142"/>
                    </a:lnTo>
                    <a:lnTo>
                      <a:pt x="526" y="222"/>
                    </a:lnTo>
                    <a:lnTo>
                      <a:pt x="586" y="306"/>
                    </a:lnTo>
                    <a:lnTo>
                      <a:pt x="647" y="391"/>
                    </a:lnTo>
                    <a:lnTo>
                      <a:pt x="704" y="471"/>
                    </a:lnTo>
                    <a:lnTo>
                      <a:pt x="730" y="508"/>
                    </a:lnTo>
                    <a:lnTo>
                      <a:pt x="753" y="544"/>
                    </a:lnTo>
                    <a:lnTo>
                      <a:pt x="774" y="575"/>
                    </a:lnTo>
                    <a:lnTo>
                      <a:pt x="793" y="603"/>
                    </a:lnTo>
                    <a:lnTo>
                      <a:pt x="812" y="636"/>
                    </a:lnTo>
                    <a:lnTo>
                      <a:pt x="832" y="667"/>
                    </a:lnTo>
                    <a:lnTo>
                      <a:pt x="853" y="699"/>
                    </a:lnTo>
                    <a:lnTo>
                      <a:pt x="875" y="728"/>
                    </a:lnTo>
                    <a:lnTo>
                      <a:pt x="896" y="758"/>
                    </a:lnTo>
                    <a:lnTo>
                      <a:pt x="918" y="787"/>
                    </a:lnTo>
                    <a:lnTo>
                      <a:pt x="942" y="816"/>
                    </a:lnTo>
                    <a:lnTo>
                      <a:pt x="965" y="845"/>
                    </a:lnTo>
                    <a:lnTo>
                      <a:pt x="941" y="859"/>
                    </a:lnTo>
                    <a:lnTo>
                      <a:pt x="917" y="872"/>
                    </a:lnTo>
                    <a:lnTo>
                      <a:pt x="893" y="886"/>
                    </a:lnTo>
                    <a:lnTo>
                      <a:pt x="870" y="900"/>
                    </a:lnTo>
                    <a:lnTo>
                      <a:pt x="845" y="915"/>
                    </a:lnTo>
                    <a:lnTo>
                      <a:pt x="822" y="929"/>
                    </a:lnTo>
                    <a:lnTo>
                      <a:pt x="799" y="945"/>
                    </a:lnTo>
                    <a:lnTo>
                      <a:pt x="775" y="961"/>
                    </a:lnTo>
                    <a:lnTo>
                      <a:pt x="758" y="939"/>
                    </a:lnTo>
                    <a:lnTo>
                      <a:pt x="741" y="916"/>
                    </a:lnTo>
                    <a:lnTo>
                      <a:pt x="725" y="894"/>
                    </a:lnTo>
                    <a:lnTo>
                      <a:pt x="710" y="872"/>
                    </a:lnTo>
                    <a:lnTo>
                      <a:pt x="678" y="826"/>
                    </a:lnTo>
                    <a:lnTo>
                      <a:pt x="649" y="780"/>
                    </a:lnTo>
                    <a:lnTo>
                      <a:pt x="619" y="732"/>
                    </a:lnTo>
                    <a:lnTo>
                      <a:pt x="587" y="685"/>
                    </a:lnTo>
                    <a:lnTo>
                      <a:pt x="555" y="639"/>
                    </a:lnTo>
                    <a:lnTo>
                      <a:pt x="520" y="593"/>
                    </a:lnTo>
                    <a:lnTo>
                      <a:pt x="489" y="555"/>
                    </a:lnTo>
                    <a:lnTo>
                      <a:pt x="450" y="509"/>
                    </a:lnTo>
                    <a:lnTo>
                      <a:pt x="408" y="459"/>
                    </a:lnTo>
                    <a:lnTo>
                      <a:pt x="363" y="405"/>
                    </a:lnTo>
                    <a:lnTo>
                      <a:pt x="320" y="351"/>
                    </a:lnTo>
                    <a:lnTo>
                      <a:pt x="278" y="301"/>
                    </a:lnTo>
                    <a:lnTo>
                      <a:pt x="242" y="255"/>
                    </a:lnTo>
                    <a:lnTo>
                      <a:pt x="212" y="216"/>
                    </a:lnTo>
                    <a:lnTo>
                      <a:pt x="211" y="216"/>
                    </a:lnTo>
                    <a:lnTo>
                      <a:pt x="211" y="215"/>
                    </a:lnTo>
                    <a:lnTo>
                      <a:pt x="210" y="215"/>
                    </a:lnTo>
                    <a:lnTo>
                      <a:pt x="210" y="214"/>
                    </a:lnTo>
                    <a:lnTo>
                      <a:pt x="209" y="214"/>
                    </a:lnTo>
                    <a:lnTo>
                      <a:pt x="208" y="214"/>
                    </a:lnTo>
                    <a:lnTo>
                      <a:pt x="207" y="215"/>
                    </a:lnTo>
                    <a:lnTo>
                      <a:pt x="206" y="215"/>
                    </a:lnTo>
                    <a:lnTo>
                      <a:pt x="206" y="216"/>
                    </a:lnTo>
                    <a:lnTo>
                      <a:pt x="205" y="216"/>
                    </a:lnTo>
                    <a:lnTo>
                      <a:pt x="205" y="217"/>
                    </a:lnTo>
                    <a:lnTo>
                      <a:pt x="205" y="218"/>
                    </a:lnTo>
                    <a:lnTo>
                      <a:pt x="205" y="219"/>
                    </a:lnTo>
                    <a:lnTo>
                      <a:pt x="206" y="219"/>
                    </a:lnTo>
                    <a:lnTo>
                      <a:pt x="215" y="240"/>
                    </a:lnTo>
                    <a:lnTo>
                      <a:pt x="229" y="262"/>
                    </a:lnTo>
                    <a:lnTo>
                      <a:pt x="243" y="287"/>
                    </a:lnTo>
                    <a:lnTo>
                      <a:pt x="260" y="312"/>
                    </a:lnTo>
                    <a:lnTo>
                      <a:pt x="299" y="365"/>
                    </a:lnTo>
                    <a:lnTo>
                      <a:pt x="340" y="421"/>
                    </a:lnTo>
                    <a:lnTo>
                      <a:pt x="384" y="476"/>
                    </a:lnTo>
                    <a:lnTo>
                      <a:pt x="425" y="527"/>
                    </a:lnTo>
                    <a:lnTo>
                      <a:pt x="463" y="575"/>
                    </a:lnTo>
                    <a:lnTo>
                      <a:pt x="493" y="616"/>
                    </a:lnTo>
                    <a:lnTo>
                      <a:pt x="525" y="662"/>
                    </a:lnTo>
                    <a:lnTo>
                      <a:pt x="556" y="711"/>
                    </a:lnTo>
                    <a:lnTo>
                      <a:pt x="585" y="758"/>
                    </a:lnTo>
                    <a:lnTo>
                      <a:pt x="614" y="806"/>
                    </a:lnTo>
                    <a:lnTo>
                      <a:pt x="644" y="853"/>
                    </a:lnTo>
                    <a:lnTo>
                      <a:pt x="674" y="898"/>
                    </a:lnTo>
                    <a:lnTo>
                      <a:pt x="690" y="920"/>
                    </a:lnTo>
                    <a:lnTo>
                      <a:pt x="708" y="942"/>
                    </a:lnTo>
                    <a:lnTo>
                      <a:pt x="725" y="963"/>
                    </a:lnTo>
                    <a:lnTo>
                      <a:pt x="743" y="983"/>
                    </a:lnTo>
                    <a:lnTo>
                      <a:pt x="716" y="1002"/>
                    </a:lnTo>
                    <a:lnTo>
                      <a:pt x="688" y="1023"/>
                    </a:lnTo>
                    <a:lnTo>
                      <a:pt x="660" y="1042"/>
                    </a:lnTo>
                    <a:lnTo>
                      <a:pt x="633" y="1062"/>
                    </a:lnTo>
                    <a:lnTo>
                      <a:pt x="605" y="1083"/>
                    </a:lnTo>
                    <a:lnTo>
                      <a:pt x="577" y="1104"/>
                    </a:lnTo>
                    <a:lnTo>
                      <a:pt x="550" y="1124"/>
                    </a:lnTo>
                    <a:lnTo>
                      <a:pt x="522" y="1145"/>
                    </a:lnTo>
                    <a:lnTo>
                      <a:pt x="497" y="1109"/>
                    </a:lnTo>
                    <a:lnTo>
                      <a:pt x="470" y="1071"/>
                    </a:lnTo>
                    <a:lnTo>
                      <a:pt x="439" y="1032"/>
                    </a:lnTo>
                    <a:lnTo>
                      <a:pt x="409" y="991"/>
                    </a:lnTo>
                    <a:lnTo>
                      <a:pt x="342" y="907"/>
                    </a:lnTo>
                    <a:lnTo>
                      <a:pt x="273" y="821"/>
                    </a:lnTo>
                    <a:lnTo>
                      <a:pt x="202" y="736"/>
                    </a:lnTo>
                    <a:lnTo>
                      <a:pt x="134" y="654"/>
                    </a:lnTo>
                    <a:lnTo>
                      <a:pt x="69" y="577"/>
                    </a:lnTo>
                    <a:lnTo>
                      <a:pt x="10" y="508"/>
                    </a:lnTo>
                    <a:lnTo>
                      <a:pt x="9" y="507"/>
                    </a:lnTo>
                    <a:lnTo>
                      <a:pt x="9" y="506"/>
                    </a:lnTo>
                    <a:lnTo>
                      <a:pt x="8" y="506"/>
                    </a:lnTo>
                    <a:lnTo>
                      <a:pt x="7" y="506"/>
                    </a:lnTo>
                    <a:lnTo>
                      <a:pt x="6" y="506"/>
                    </a:lnTo>
                    <a:lnTo>
                      <a:pt x="5" y="506"/>
                    </a:lnTo>
                    <a:lnTo>
                      <a:pt x="4" y="506"/>
                    </a:lnTo>
                    <a:lnTo>
                      <a:pt x="3" y="507"/>
                    </a:lnTo>
                    <a:lnTo>
                      <a:pt x="2" y="508"/>
                    </a:lnTo>
                    <a:lnTo>
                      <a:pt x="1" y="508"/>
                    </a:lnTo>
                    <a:lnTo>
                      <a:pt x="1" y="509"/>
                    </a:lnTo>
                    <a:lnTo>
                      <a:pt x="1" y="510"/>
                    </a:lnTo>
                    <a:lnTo>
                      <a:pt x="0" y="511"/>
                    </a:lnTo>
                    <a:lnTo>
                      <a:pt x="1" y="512"/>
                    </a:lnTo>
                    <a:lnTo>
                      <a:pt x="1" y="513"/>
                    </a:lnTo>
                    <a:lnTo>
                      <a:pt x="2" y="514"/>
                    </a:lnTo>
                    <a:lnTo>
                      <a:pt x="3" y="514"/>
                    </a:lnTo>
                    <a:lnTo>
                      <a:pt x="41" y="566"/>
                    </a:lnTo>
                    <a:lnTo>
                      <a:pt x="86" y="625"/>
                    </a:lnTo>
                    <a:lnTo>
                      <a:pt x="135" y="688"/>
                    </a:lnTo>
                    <a:lnTo>
                      <a:pt x="188" y="754"/>
                    </a:lnTo>
                    <a:lnTo>
                      <a:pt x="240" y="820"/>
                    </a:lnTo>
                    <a:lnTo>
                      <a:pt x="290" y="884"/>
                    </a:lnTo>
                    <a:lnTo>
                      <a:pt x="337" y="944"/>
                    </a:lnTo>
                    <a:lnTo>
                      <a:pt x="377" y="997"/>
                    </a:lnTo>
                    <a:lnTo>
                      <a:pt x="392" y="1020"/>
                    </a:lnTo>
                    <a:lnTo>
                      <a:pt x="406" y="1042"/>
                    </a:lnTo>
                    <a:lnTo>
                      <a:pt x="419" y="1064"/>
                    </a:lnTo>
                    <a:lnTo>
                      <a:pt x="432" y="1086"/>
                    </a:lnTo>
                    <a:lnTo>
                      <a:pt x="444" y="1109"/>
                    </a:lnTo>
                    <a:lnTo>
                      <a:pt x="459" y="1130"/>
                    </a:lnTo>
                    <a:lnTo>
                      <a:pt x="473" y="1151"/>
                    </a:lnTo>
                    <a:lnTo>
                      <a:pt x="488" y="1170"/>
                    </a:lnTo>
                    <a:lnTo>
                      <a:pt x="479" y="1178"/>
                    </a:lnTo>
                    <a:lnTo>
                      <a:pt x="469" y="1185"/>
                    </a:lnTo>
                    <a:lnTo>
                      <a:pt x="460" y="1192"/>
                    </a:lnTo>
                    <a:lnTo>
                      <a:pt x="450" y="1199"/>
                    </a:lnTo>
                    <a:lnTo>
                      <a:pt x="440" y="1206"/>
                    </a:lnTo>
                    <a:lnTo>
                      <a:pt x="431" y="1213"/>
                    </a:lnTo>
                    <a:lnTo>
                      <a:pt x="421" y="1220"/>
                    </a:lnTo>
                    <a:lnTo>
                      <a:pt x="412" y="1227"/>
                    </a:lnTo>
                    <a:lnTo>
                      <a:pt x="411" y="1229"/>
                    </a:lnTo>
                    <a:lnTo>
                      <a:pt x="410" y="1232"/>
                    </a:lnTo>
                    <a:lnTo>
                      <a:pt x="410" y="1236"/>
                    </a:lnTo>
                    <a:lnTo>
                      <a:pt x="410" y="1240"/>
                    </a:lnTo>
                    <a:lnTo>
                      <a:pt x="411" y="1244"/>
                    </a:lnTo>
                    <a:lnTo>
                      <a:pt x="411" y="1249"/>
                    </a:lnTo>
                    <a:lnTo>
                      <a:pt x="412" y="1254"/>
                    </a:lnTo>
                    <a:lnTo>
                      <a:pt x="412" y="1259"/>
                    </a:lnTo>
                    <a:lnTo>
                      <a:pt x="411" y="1259"/>
                    </a:lnTo>
                    <a:lnTo>
                      <a:pt x="411" y="1260"/>
                    </a:lnTo>
                    <a:lnTo>
                      <a:pt x="411" y="1261"/>
                    </a:lnTo>
                    <a:lnTo>
                      <a:pt x="411" y="1262"/>
                    </a:lnTo>
                    <a:lnTo>
                      <a:pt x="411" y="1263"/>
                    </a:lnTo>
                    <a:lnTo>
                      <a:pt x="411" y="1264"/>
                    </a:lnTo>
                    <a:lnTo>
                      <a:pt x="412" y="1264"/>
                    </a:lnTo>
                    <a:lnTo>
                      <a:pt x="412" y="1265"/>
                    </a:lnTo>
                    <a:lnTo>
                      <a:pt x="413" y="1265"/>
                    </a:lnTo>
                    <a:lnTo>
                      <a:pt x="414" y="1265"/>
                    </a:lnTo>
                    <a:lnTo>
                      <a:pt x="415" y="1265"/>
                    </a:lnTo>
                    <a:lnTo>
                      <a:pt x="416" y="1265"/>
                    </a:lnTo>
                    <a:lnTo>
                      <a:pt x="417" y="1265"/>
                    </a:lnTo>
                    <a:lnTo>
                      <a:pt x="417" y="1264"/>
                    </a:lnTo>
                    <a:lnTo>
                      <a:pt x="430" y="1257"/>
                    </a:lnTo>
                    <a:lnTo>
                      <a:pt x="443" y="1249"/>
                    </a:lnTo>
                    <a:lnTo>
                      <a:pt x="456" y="1241"/>
                    </a:lnTo>
                    <a:lnTo>
                      <a:pt x="470" y="1234"/>
                    </a:lnTo>
                    <a:lnTo>
                      <a:pt x="483" y="1226"/>
                    </a:lnTo>
                    <a:lnTo>
                      <a:pt x="496" y="1218"/>
                    </a:lnTo>
                    <a:lnTo>
                      <a:pt x="508" y="1210"/>
                    </a:lnTo>
                    <a:lnTo>
                      <a:pt x="521" y="1203"/>
                    </a:lnTo>
                    <a:lnTo>
                      <a:pt x="524" y="1203"/>
                    </a:lnTo>
                    <a:lnTo>
                      <a:pt x="526" y="1204"/>
                    </a:lnTo>
                    <a:lnTo>
                      <a:pt x="529" y="1204"/>
                    </a:lnTo>
                    <a:lnTo>
                      <a:pt x="531" y="1203"/>
                    </a:lnTo>
                    <a:lnTo>
                      <a:pt x="534" y="1203"/>
                    </a:lnTo>
                    <a:lnTo>
                      <a:pt x="536" y="1202"/>
                    </a:lnTo>
                    <a:lnTo>
                      <a:pt x="539" y="1200"/>
                    </a:lnTo>
                    <a:lnTo>
                      <a:pt x="542" y="1199"/>
                    </a:lnTo>
                    <a:lnTo>
                      <a:pt x="542" y="1197"/>
                    </a:lnTo>
                    <a:lnTo>
                      <a:pt x="543" y="1196"/>
                    </a:lnTo>
                    <a:lnTo>
                      <a:pt x="544" y="1195"/>
                    </a:lnTo>
                    <a:lnTo>
                      <a:pt x="544" y="1193"/>
                    </a:lnTo>
                    <a:lnTo>
                      <a:pt x="545" y="1192"/>
                    </a:lnTo>
                    <a:lnTo>
                      <a:pt x="545" y="1190"/>
                    </a:lnTo>
                    <a:lnTo>
                      <a:pt x="545" y="1189"/>
                    </a:lnTo>
                    <a:lnTo>
                      <a:pt x="545" y="1188"/>
                    </a:lnTo>
                    <a:lnTo>
                      <a:pt x="620" y="1138"/>
                    </a:lnTo>
                    <a:lnTo>
                      <a:pt x="694" y="1086"/>
                    </a:lnTo>
                    <a:lnTo>
                      <a:pt x="768" y="1036"/>
                    </a:lnTo>
                    <a:lnTo>
                      <a:pt x="843" y="986"/>
                    </a:lnTo>
                    <a:lnTo>
                      <a:pt x="881" y="962"/>
                    </a:lnTo>
                    <a:lnTo>
                      <a:pt x="919" y="938"/>
                    </a:lnTo>
                    <a:lnTo>
                      <a:pt x="958" y="915"/>
                    </a:lnTo>
                    <a:lnTo>
                      <a:pt x="997" y="893"/>
                    </a:lnTo>
                    <a:lnTo>
                      <a:pt x="1037" y="872"/>
                    </a:lnTo>
                    <a:lnTo>
                      <a:pt x="1077" y="853"/>
                    </a:lnTo>
                    <a:lnTo>
                      <a:pt x="1119" y="834"/>
                    </a:lnTo>
                    <a:lnTo>
                      <a:pt x="1160" y="817"/>
                    </a:lnTo>
                    <a:lnTo>
                      <a:pt x="1159" y="817"/>
                    </a:lnTo>
                    <a:lnTo>
                      <a:pt x="1158" y="816"/>
                    </a:lnTo>
                    <a:lnTo>
                      <a:pt x="1158" y="815"/>
                    </a:lnTo>
                    <a:lnTo>
                      <a:pt x="1157" y="814"/>
                    </a:lnTo>
                    <a:lnTo>
                      <a:pt x="1156" y="814"/>
                    </a:lnTo>
                    <a:lnTo>
                      <a:pt x="1155" y="813"/>
                    </a:lnTo>
                    <a:lnTo>
                      <a:pt x="1154" y="812"/>
                    </a:lnTo>
                    <a:lnTo>
                      <a:pt x="1153" y="812"/>
                    </a:lnTo>
                    <a:lnTo>
                      <a:pt x="1158" y="809"/>
                    </a:lnTo>
                    <a:lnTo>
                      <a:pt x="1161" y="805"/>
                    </a:lnTo>
                    <a:lnTo>
                      <a:pt x="1164" y="801"/>
                    </a:lnTo>
                    <a:lnTo>
                      <a:pt x="1166" y="796"/>
                    </a:lnTo>
                    <a:lnTo>
                      <a:pt x="1166" y="792"/>
                    </a:lnTo>
                    <a:lnTo>
                      <a:pt x="1166" y="787"/>
                    </a:lnTo>
                    <a:lnTo>
                      <a:pt x="1165" y="782"/>
                    </a:lnTo>
                    <a:lnTo>
                      <a:pt x="1163" y="777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27" name="Freeform 155"/>
              <p:cNvSpPr>
                <a:spLocks/>
              </p:cNvSpPr>
              <p:nvPr/>
            </p:nvSpPr>
            <p:spPr bwMode="auto">
              <a:xfrm>
                <a:off x="1787" y="3748"/>
                <a:ext cx="15" cy="128"/>
              </a:xfrm>
              <a:custGeom>
                <a:avLst/>
                <a:gdLst>
                  <a:gd name="T0" fmla="*/ 0 w 256"/>
                  <a:gd name="T1" fmla="*/ 0 h 2183"/>
                  <a:gd name="T2" fmla="*/ 0 w 256"/>
                  <a:gd name="T3" fmla="*/ 0 h 2183"/>
                  <a:gd name="T4" fmla="*/ 0 w 256"/>
                  <a:gd name="T5" fmla="*/ 0 h 2183"/>
                  <a:gd name="T6" fmla="*/ 0 w 256"/>
                  <a:gd name="T7" fmla="*/ 0 h 2183"/>
                  <a:gd name="T8" fmla="*/ 0 w 256"/>
                  <a:gd name="T9" fmla="*/ 0 h 2183"/>
                  <a:gd name="T10" fmla="*/ 0 w 256"/>
                  <a:gd name="T11" fmla="*/ 0 h 2183"/>
                  <a:gd name="T12" fmla="*/ 0 w 256"/>
                  <a:gd name="T13" fmla="*/ 0 h 2183"/>
                  <a:gd name="T14" fmla="*/ 0 w 256"/>
                  <a:gd name="T15" fmla="*/ 0 h 2183"/>
                  <a:gd name="T16" fmla="*/ 0 w 256"/>
                  <a:gd name="T17" fmla="*/ 0 h 2183"/>
                  <a:gd name="T18" fmla="*/ 0 w 256"/>
                  <a:gd name="T19" fmla="*/ 0 h 2183"/>
                  <a:gd name="T20" fmla="*/ 0 w 256"/>
                  <a:gd name="T21" fmla="*/ 0 h 2183"/>
                  <a:gd name="T22" fmla="*/ 0 w 256"/>
                  <a:gd name="T23" fmla="*/ 0 h 2183"/>
                  <a:gd name="T24" fmla="*/ 0 w 256"/>
                  <a:gd name="T25" fmla="*/ 0 h 2183"/>
                  <a:gd name="T26" fmla="*/ 0 w 256"/>
                  <a:gd name="T27" fmla="*/ 0 h 2183"/>
                  <a:gd name="T28" fmla="*/ 0 w 256"/>
                  <a:gd name="T29" fmla="*/ 0 h 2183"/>
                  <a:gd name="T30" fmla="*/ 0 w 256"/>
                  <a:gd name="T31" fmla="*/ 0 h 2183"/>
                  <a:gd name="T32" fmla="*/ 0 w 256"/>
                  <a:gd name="T33" fmla="*/ 0 h 2183"/>
                  <a:gd name="T34" fmla="*/ 0 w 256"/>
                  <a:gd name="T35" fmla="*/ 0 h 2183"/>
                  <a:gd name="T36" fmla="*/ 0 w 256"/>
                  <a:gd name="T37" fmla="*/ 0 h 2183"/>
                  <a:gd name="T38" fmla="*/ 0 w 256"/>
                  <a:gd name="T39" fmla="*/ 0 h 2183"/>
                  <a:gd name="T40" fmla="*/ 0 w 256"/>
                  <a:gd name="T41" fmla="*/ 0 h 2183"/>
                  <a:gd name="T42" fmla="*/ 0 w 256"/>
                  <a:gd name="T43" fmla="*/ 0 h 2183"/>
                  <a:gd name="T44" fmla="*/ 0 w 256"/>
                  <a:gd name="T45" fmla="*/ 0 h 2183"/>
                  <a:gd name="T46" fmla="*/ 0 w 256"/>
                  <a:gd name="T47" fmla="*/ 0 h 2183"/>
                  <a:gd name="T48" fmla="*/ 0 w 256"/>
                  <a:gd name="T49" fmla="*/ 0 h 2183"/>
                  <a:gd name="T50" fmla="*/ 0 w 256"/>
                  <a:gd name="T51" fmla="*/ 0 h 2183"/>
                  <a:gd name="T52" fmla="*/ 0 w 256"/>
                  <a:gd name="T53" fmla="*/ 0 h 2183"/>
                  <a:gd name="T54" fmla="*/ 0 w 256"/>
                  <a:gd name="T55" fmla="*/ 0 h 2183"/>
                  <a:gd name="T56" fmla="*/ 0 w 256"/>
                  <a:gd name="T57" fmla="*/ 0 h 2183"/>
                  <a:gd name="T58" fmla="*/ 0 w 256"/>
                  <a:gd name="T59" fmla="*/ 0 h 2183"/>
                  <a:gd name="T60" fmla="*/ 0 w 256"/>
                  <a:gd name="T61" fmla="*/ 0 h 2183"/>
                  <a:gd name="T62" fmla="*/ 0 w 256"/>
                  <a:gd name="T63" fmla="*/ 0 h 2183"/>
                  <a:gd name="T64" fmla="*/ 0 w 256"/>
                  <a:gd name="T65" fmla="*/ 0 h 2183"/>
                  <a:gd name="T66" fmla="*/ 0 w 256"/>
                  <a:gd name="T67" fmla="*/ 0 h 2183"/>
                  <a:gd name="T68" fmla="*/ 0 w 256"/>
                  <a:gd name="T69" fmla="*/ 0 h 2183"/>
                  <a:gd name="T70" fmla="*/ 0 w 256"/>
                  <a:gd name="T71" fmla="*/ 0 h 2183"/>
                  <a:gd name="T72" fmla="*/ 0 w 256"/>
                  <a:gd name="T73" fmla="*/ 0 h 2183"/>
                  <a:gd name="T74" fmla="*/ 0 w 256"/>
                  <a:gd name="T75" fmla="*/ 0 h 2183"/>
                  <a:gd name="T76" fmla="*/ 0 w 256"/>
                  <a:gd name="T77" fmla="*/ 0 h 2183"/>
                  <a:gd name="T78" fmla="*/ 0 w 256"/>
                  <a:gd name="T79" fmla="*/ 0 h 2183"/>
                  <a:gd name="T80" fmla="*/ 0 w 256"/>
                  <a:gd name="T81" fmla="*/ 0 h 2183"/>
                  <a:gd name="T82" fmla="*/ 0 w 256"/>
                  <a:gd name="T83" fmla="*/ 0 h 2183"/>
                  <a:gd name="T84" fmla="*/ 0 w 256"/>
                  <a:gd name="T85" fmla="*/ 0 h 2183"/>
                  <a:gd name="T86" fmla="*/ 0 w 256"/>
                  <a:gd name="T87" fmla="*/ 0 h 2183"/>
                  <a:gd name="T88" fmla="*/ 0 w 256"/>
                  <a:gd name="T89" fmla="*/ 0 h 2183"/>
                  <a:gd name="T90" fmla="*/ 0 w 256"/>
                  <a:gd name="T91" fmla="*/ 0 h 2183"/>
                  <a:gd name="T92" fmla="*/ 0 w 256"/>
                  <a:gd name="T93" fmla="*/ 0 h 2183"/>
                  <a:gd name="T94" fmla="*/ 0 w 256"/>
                  <a:gd name="T95" fmla="*/ 0 h 2183"/>
                  <a:gd name="T96" fmla="*/ 0 w 256"/>
                  <a:gd name="T97" fmla="*/ 0 h 2183"/>
                  <a:gd name="T98" fmla="*/ 0 w 256"/>
                  <a:gd name="T99" fmla="*/ 0 h 2183"/>
                  <a:gd name="T100" fmla="*/ 0 w 256"/>
                  <a:gd name="T101" fmla="*/ 0 h 2183"/>
                  <a:gd name="T102" fmla="*/ 0 w 256"/>
                  <a:gd name="T103" fmla="*/ 0 h 2183"/>
                  <a:gd name="T104" fmla="*/ 0 w 256"/>
                  <a:gd name="T105" fmla="*/ 0 h 2183"/>
                  <a:gd name="T106" fmla="*/ 0 w 256"/>
                  <a:gd name="T107" fmla="*/ 0 h 218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56"/>
                  <a:gd name="T163" fmla="*/ 0 h 2183"/>
                  <a:gd name="T164" fmla="*/ 256 w 256"/>
                  <a:gd name="T165" fmla="*/ 2183 h 218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56" h="2183">
                    <a:moveTo>
                      <a:pt x="251" y="1"/>
                    </a:moveTo>
                    <a:lnTo>
                      <a:pt x="230" y="23"/>
                    </a:lnTo>
                    <a:lnTo>
                      <a:pt x="211" y="45"/>
                    </a:lnTo>
                    <a:lnTo>
                      <a:pt x="193" y="67"/>
                    </a:lnTo>
                    <a:lnTo>
                      <a:pt x="177" y="92"/>
                    </a:lnTo>
                    <a:lnTo>
                      <a:pt x="162" y="116"/>
                    </a:lnTo>
                    <a:lnTo>
                      <a:pt x="148" y="140"/>
                    </a:lnTo>
                    <a:lnTo>
                      <a:pt x="134" y="165"/>
                    </a:lnTo>
                    <a:lnTo>
                      <a:pt x="122" y="192"/>
                    </a:lnTo>
                    <a:lnTo>
                      <a:pt x="112" y="218"/>
                    </a:lnTo>
                    <a:lnTo>
                      <a:pt x="102" y="245"/>
                    </a:lnTo>
                    <a:lnTo>
                      <a:pt x="93" y="273"/>
                    </a:lnTo>
                    <a:lnTo>
                      <a:pt x="85" y="300"/>
                    </a:lnTo>
                    <a:lnTo>
                      <a:pt x="78" y="328"/>
                    </a:lnTo>
                    <a:lnTo>
                      <a:pt x="72" y="357"/>
                    </a:lnTo>
                    <a:lnTo>
                      <a:pt x="67" y="385"/>
                    </a:lnTo>
                    <a:lnTo>
                      <a:pt x="62" y="415"/>
                    </a:lnTo>
                    <a:lnTo>
                      <a:pt x="57" y="444"/>
                    </a:lnTo>
                    <a:lnTo>
                      <a:pt x="53" y="473"/>
                    </a:lnTo>
                    <a:lnTo>
                      <a:pt x="51" y="503"/>
                    </a:lnTo>
                    <a:lnTo>
                      <a:pt x="48" y="532"/>
                    </a:lnTo>
                    <a:lnTo>
                      <a:pt x="46" y="592"/>
                    </a:lnTo>
                    <a:lnTo>
                      <a:pt x="44" y="650"/>
                    </a:lnTo>
                    <a:lnTo>
                      <a:pt x="44" y="709"/>
                    </a:lnTo>
                    <a:lnTo>
                      <a:pt x="46" y="768"/>
                    </a:lnTo>
                    <a:lnTo>
                      <a:pt x="48" y="826"/>
                    </a:lnTo>
                    <a:lnTo>
                      <a:pt x="50" y="882"/>
                    </a:lnTo>
                    <a:lnTo>
                      <a:pt x="51" y="922"/>
                    </a:lnTo>
                    <a:lnTo>
                      <a:pt x="52" y="962"/>
                    </a:lnTo>
                    <a:lnTo>
                      <a:pt x="52" y="1003"/>
                    </a:lnTo>
                    <a:lnTo>
                      <a:pt x="51" y="1043"/>
                    </a:lnTo>
                    <a:lnTo>
                      <a:pt x="48" y="1123"/>
                    </a:lnTo>
                    <a:lnTo>
                      <a:pt x="44" y="1203"/>
                    </a:lnTo>
                    <a:lnTo>
                      <a:pt x="32" y="1363"/>
                    </a:lnTo>
                    <a:lnTo>
                      <a:pt x="19" y="1523"/>
                    </a:lnTo>
                    <a:lnTo>
                      <a:pt x="13" y="1603"/>
                    </a:lnTo>
                    <a:lnTo>
                      <a:pt x="7" y="1683"/>
                    </a:lnTo>
                    <a:lnTo>
                      <a:pt x="3" y="1763"/>
                    </a:lnTo>
                    <a:lnTo>
                      <a:pt x="1" y="1843"/>
                    </a:lnTo>
                    <a:lnTo>
                      <a:pt x="0" y="1883"/>
                    </a:lnTo>
                    <a:lnTo>
                      <a:pt x="1" y="1922"/>
                    </a:lnTo>
                    <a:lnTo>
                      <a:pt x="1" y="1963"/>
                    </a:lnTo>
                    <a:lnTo>
                      <a:pt x="3" y="2002"/>
                    </a:lnTo>
                    <a:lnTo>
                      <a:pt x="5" y="2043"/>
                    </a:lnTo>
                    <a:lnTo>
                      <a:pt x="8" y="2082"/>
                    </a:lnTo>
                    <a:lnTo>
                      <a:pt x="12" y="2122"/>
                    </a:lnTo>
                    <a:lnTo>
                      <a:pt x="17" y="2162"/>
                    </a:lnTo>
                    <a:lnTo>
                      <a:pt x="17" y="2166"/>
                    </a:lnTo>
                    <a:lnTo>
                      <a:pt x="18" y="2170"/>
                    </a:lnTo>
                    <a:lnTo>
                      <a:pt x="20" y="2173"/>
                    </a:lnTo>
                    <a:lnTo>
                      <a:pt x="23" y="2177"/>
                    </a:lnTo>
                    <a:lnTo>
                      <a:pt x="26" y="2179"/>
                    </a:lnTo>
                    <a:lnTo>
                      <a:pt x="30" y="2181"/>
                    </a:lnTo>
                    <a:lnTo>
                      <a:pt x="34" y="2182"/>
                    </a:lnTo>
                    <a:lnTo>
                      <a:pt x="38" y="2183"/>
                    </a:lnTo>
                    <a:lnTo>
                      <a:pt x="43" y="2182"/>
                    </a:lnTo>
                    <a:lnTo>
                      <a:pt x="47" y="2181"/>
                    </a:lnTo>
                    <a:lnTo>
                      <a:pt x="50" y="2179"/>
                    </a:lnTo>
                    <a:lnTo>
                      <a:pt x="54" y="2177"/>
                    </a:lnTo>
                    <a:lnTo>
                      <a:pt x="56" y="2173"/>
                    </a:lnTo>
                    <a:lnTo>
                      <a:pt x="59" y="2170"/>
                    </a:lnTo>
                    <a:lnTo>
                      <a:pt x="61" y="2166"/>
                    </a:lnTo>
                    <a:lnTo>
                      <a:pt x="61" y="2162"/>
                    </a:lnTo>
                    <a:lnTo>
                      <a:pt x="52" y="2058"/>
                    </a:lnTo>
                    <a:lnTo>
                      <a:pt x="46" y="1954"/>
                    </a:lnTo>
                    <a:lnTo>
                      <a:pt x="42" y="1849"/>
                    </a:lnTo>
                    <a:lnTo>
                      <a:pt x="39" y="1745"/>
                    </a:lnTo>
                    <a:lnTo>
                      <a:pt x="38" y="1642"/>
                    </a:lnTo>
                    <a:lnTo>
                      <a:pt x="39" y="1537"/>
                    </a:lnTo>
                    <a:lnTo>
                      <a:pt x="41" y="1433"/>
                    </a:lnTo>
                    <a:lnTo>
                      <a:pt x="44" y="1329"/>
                    </a:lnTo>
                    <a:lnTo>
                      <a:pt x="48" y="1226"/>
                    </a:lnTo>
                    <a:lnTo>
                      <a:pt x="53" y="1121"/>
                    </a:lnTo>
                    <a:lnTo>
                      <a:pt x="60" y="1016"/>
                    </a:lnTo>
                    <a:lnTo>
                      <a:pt x="66" y="912"/>
                    </a:lnTo>
                    <a:lnTo>
                      <a:pt x="80" y="702"/>
                    </a:lnTo>
                    <a:lnTo>
                      <a:pt x="94" y="491"/>
                    </a:lnTo>
                    <a:lnTo>
                      <a:pt x="96" y="459"/>
                    </a:lnTo>
                    <a:lnTo>
                      <a:pt x="99" y="427"/>
                    </a:lnTo>
                    <a:lnTo>
                      <a:pt x="104" y="395"/>
                    </a:lnTo>
                    <a:lnTo>
                      <a:pt x="109" y="364"/>
                    </a:lnTo>
                    <a:lnTo>
                      <a:pt x="116" y="333"/>
                    </a:lnTo>
                    <a:lnTo>
                      <a:pt x="123" y="301"/>
                    </a:lnTo>
                    <a:lnTo>
                      <a:pt x="131" y="270"/>
                    </a:lnTo>
                    <a:lnTo>
                      <a:pt x="142" y="239"/>
                    </a:lnTo>
                    <a:lnTo>
                      <a:pt x="152" y="209"/>
                    </a:lnTo>
                    <a:lnTo>
                      <a:pt x="164" y="179"/>
                    </a:lnTo>
                    <a:lnTo>
                      <a:pt x="176" y="149"/>
                    </a:lnTo>
                    <a:lnTo>
                      <a:pt x="189" y="120"/>
                    </a:lnTo>
                    <a:lnTo>
                      <a:pt x="204" y="91"/>
                    </a:lnTo>
                    <a:lnTo>
                      <a:pt x="220" y="62"/>
                    </a:lnTo>
                    <a:lnTo>
                      <a:pt x="237" y="35"/>
                    </a:lnTo>
                    <a:lnTo>
                      <a:pt x="255" y="7"/>
                    </a:lnTo>
                    <a:lnTo>
                      <a:pt x="255" y="6"/>
                    </a:lnTo>
                    <a:lnTo>
                      <a:pt x="256" y="5"/>
                    </a:lnTo>
                    <a:lnTo>
                      <a:pt x="256" y="4"/>
                    </a:lnTo>
                    <a:lnTo>
                      <a:pt x="256" y="3"/>
                    </a:lnTo>
                    <a:lnTo>
                      <a:pt x="256" y="2"/>
                    </a:lnTo>
                    <a:lnTo>
                      <a:pt x="255" y="1"/>
                    </a:lnTo>
                    <a:lnTo>
                      <a:pt x="254" y="1"/>
                    </a:lnTo>
                    <a:lnTo>
                      <a:pt x="253" y="0"/>
                    </a:lnTo>
                    <a:lnTo>
                      <a:pt x="252" y="0"/>
                    </a:lnTo>
                    <a:lnTo>
                      <a:pt x="251" y="0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001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28" name="Freeform 156"/>
              <p:cNvSpPr>
                <a:spLocks/>
              </p:cNvSpPr>
              <p:nvPr/>
            </p:nvSpPr>
            <p:spPr bwMode="auto">
              <a:xfrm>
                <a:off x="1487" y="3658"/>
                <a:ext cx="64" cy="36"/>
              </a:xfrm>
              <a:custGeom>
                <a:avLst/>
                <a:gdLst>
                  <a:gd name="T0" fmla="*/ 0 w 1096"/>
                  <a:gd name="T1" fmla="*/ 0 h 621"/>
                  <a:gd name="T2" fmla="*/ 0 w 1096"/>
                  <a:gd name="T3" fmla="*/ 0 h 621"/>
                  <a:gd name="T4" fmla="*/ 0 w 1096"/>
                  <a:gd name="T5" fmla="*/ 0 h 621"/>
                  <a:gd name="T6" fmla="*/ 0 w 1096"/>
                  <a:gd name="T7" fmla="*/ 0 h 621"/>
                  <a:gd name="T8" fmla="*/ 0 w 1096"/>
                  <a:gd name="T9" fmla="*/ 0 h 621"/>
                  <a:gd name="T10" fmla="*/ 0 w 1096"/>
                  <a:gd name="T11" fmla="*/ 0 h 621"/>
                  <a:gd name="T12" fmla="*/ 0 w 1096"/>
                  <a:gd name="T13" fmla="*/ 0 h 621"/>
                  <a:gd name="T14" fmla="*/ 0 w 1096"/>
                  <a:gd name="T15" fmla="*/ 0 h 621"/>
                  <a:gd name="T16" fmla="*/ 0 w 1096"/>
                  <a:gd name="T17" fmla="*/ 0 h 621"/>
                  <a:gd name="T18" fmla="*/ 0 w 1096"/>
                  <a:gd name="T19" fmla="*/ 0 h 621"/>
                  <a:gd name="T20" fmla="*/ 0 w 1096"/>
                  <a:gd name="T21" fmla="*/ 0 h 621"/>
                  <a:gd name="T22" fmla="*/ 0 w 1096"/>
                  <a:gd name="T23" fmla="*/ 0 h 621"/>
                  <a:gd name="T24" fmla="*/ 0 w 1096"/>
                  <a:gd name="T25" fmla="*/ 0 h 621"/>
                  <a:gd name="T26" fmla="*/ 0 w 1096"/>
                  <a:gd name="T27" fmla="*/ 0 h 621"/>
                  <a:gd name="T28" fmla="*/ 0 w 1096"/>
                  <a:gd name="T29" fmla="*/ 0 h 621"/>
                  <a:gd name="T30" fmla="*/ 0 w 1096"/>
                  <a:gd name="T31" fmla="*/ 0 h 621"/>
                  <a:gd name="T32" fmla="*/ 0 w 1096"/>
                  <a:gd name="T33" fmla="*/ 0 h 621"/>
                  <a:gd name="T34" fmla="*/ 0 w 1096"/>
                  <a:gd name="T35" fmla="*/ 0 h 621"/>
                  <a:gd name="T36" fmla="*/ 0 w 1096"/>
                  <a:gd name="T37" fmla="*/ 0 h 621"/>
                  <a:gd name="T38" fmla="*/ 0 w 1096"/>
                  <a:gd name="T39" fmla="*/ 0 h 621"/>
                  <a:gd name="T40" fmla="*/ 0 w 1096"/>
                  <a:gd name="T41" fmla="*/ 0 h 621"/>
                  <a:gd name="T42" fmla="*/ 0 w 1096"/>
                  <a:gd name="T43" fmla="*/ 0 h 621"/>
                  <a:gd name="T44" fmla="*/ 0 w 1096"/>
                  <a:gd name="T45" fmla="*/ 0 h 621"/>
                  <a:gd name="T46" fmla="*/ 0 w 1096"/>
                  <a:gd name="T47" fmla="*/ 0 h 621"/>
                  <a:gd name="T48" fmla="*/ 0 w 1096"/>
                  <a:gd name="T49" fmla="*/ 0 h 621"/>
                  <a:gd name="T50" fmla="*/ 0 w 1096"/>
                  <a:gd name="T51" fmla="*/ 0 h 621"/>
                  <a:gd name="T52" fmla="*/ 0 w 1096"/>
                  <a:gd name="T53" fmla="*/ 0 h 621"/>
                  <a:gd name="T54" fmla="*/ 0 w 1096"/>
                  <a:gd name="T55" fmla="*/ 0 h 621"/>
                  <a:gd name="T56" fmla="*/ 0 w 1096"/>
                  <a:gd name="T57" fmla="*/ 0 h 621"/>
                  <a:gd name="T58" fmla="*/ 0 w 1096"/>
                  <a:gd name="T59" fmla="*/ 0 h 621"/>
                  <a:gd name="T60" fmla="*/ 0 w 1096"/>
                  <a:gd name="T61" fmla="*/ 0 h 621"/>
                  <a:gd name="T62" fmla="*/ 0 w 1096"/>
                  <a:gd name="T63" fmla="*/ 0 h 621"/>
                  <a:gd name="T64" fmla="*/ 0 w 1096"/>
                  <a:gd name="T65" fmla="*/ 0 h 621"/>
                  <a:gd name="T66" fmla="*/ 0 w 1096"/>
                  <a:gd name="T67" fmla="*/ 0 h 621"/>
                  <a:gd name="T68" fmla="*/ 0 w 1096"/>
                  <a:gd name="T69" fmla="*/ 0 h 621"/>
                  <a:gd name="T70" fmla="*/ 0 w 1096"/>
                  <a:gd name="T71" fmla="*/ 0 h 621"/>
                  <a:gd name="T72" fmla="*/ 0 w 1096"/>
                  <a:gd name="T73" fmla="*/ 0 h 621"/>
                  <a:gd name="T74" fmla="*/ 0 w 1096"/>
                  <a:gd name="T75" fmla="*/ 0 h 621"/>
                  <a:gd name="T76" fmla="*/ 0 w 1096"/>
                  <a:gd name="T77" fmla="*/ 0 h 621"/>
                  <a:gd name="T78" fmla="*/ 0 w 1096"/>
                  <a:gd name="T79" fmla="*/ 0 h 62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96"/>
                  <a:gd name="T121" fmla="*/ 0 h 621"/>
                  <a:gd name="T122" fmla="*/ 1096 w 1096"/>
                  <a:gd name="T123" fmla="*/ 621 h 62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96" h="621">
                    <a:moveTo>
                      <a:pt x="1096" y="304"/>
                    </a:moveTo>
                    <a:lnTo>
                      <a:pt x="927" y="0"/>
                    </a:lnTo>
                    <a:lnTo>
                      <a:pt x="929" y="8"/>
                    </a:lnTo>
                    <a:lnTo>
                      <a:pt x="933" y="26"/>
                    </a:lnTo>
                    <a:lnTo>
                      <a:pt x="934" y="39"/>
                    </a:lnTo>
                    <a:lnTo>
                      <a:pt x="933" y="55"/>
                    </a:lnTo>
                    <a:lnTo>
                      <a:pt x="930" y="72"/>
                    </a:lnTo>
                    <a:lnTo>
                      <a:pt x="925" y="91"/>
                    </a:lnTo>
                    <a:lnTo>
                      <a:pt x="921" y="101"/>
                    </a:lnTo>
                    <a:lnTo>
                      <a:pt x="916" y="112"/>
                    </a:lnTo>
                    <a:lnTo>
                      <a:pt x="910" y="122"/>
                    </a:lnTo>
                    <a:lnTo>
                      <a:pt x="904" y="133"/>
                    </a:lnTo>
                    <a:lnTo>
                      <a:pt x="895" y="144"/>
                    </a:lnTo>
                    <a:lnTo>
                      <a:pt x="886" y="155"/>
                    </a:lnTo>
                    <a:lnTo>
                      <a:pt x="876" y="166"/>
                    </a:lnTo>
                    <a:lnTo>
                      <a:pt x="864" y="179"/>
                    </a:lnTo>
                    <a:lnTo>
                      <a:pt x="850" y="190"/>
                    </a:lnTo>
                    <a:lnTo>
                      <a:pt x="835" y="201"/>
                    </a:lnTo>
                    <a:lnTo>
                      <a:pt x="818" y="213"/>
                    </a:lnTo>
                    <a:lnTo>
                      <a:pt x="800" y="224"/>
                    </a:lnTo>
                    <a:lnTo>
                      <a:pt x="779" y="236"/>
                    </a:lnTo>
                    <a:lnTo>
                      <a:pt x="758" y="247"/>
                    </a:lnTo>
                    <a:lnTo>
                      <a:pt x="734" y="259"/>
                    </a:lnTo>
                    <a:lnTo>
                      <a:pt x="709" y="270"/>
                    </a:lnTo>
                    <a:lnTo>
                      <a:pt x="681" y="281"/>
                    </a:lnTo>
                    <a:lnTo>
                      <a:pt x="653" y="291"/>
                    </a:lnTo>
                    <a:lnTo>
                      <a:pt x="625" y="301"/>
                    </a:lnTo>
                    <a:lnTo>
                      <a:pt x="595" y="310"/>
                    </a:lnTo>
                    <a:lnTo>
                      <a:pt x="536" y="326"/>
                    </a:lnTo>
                    <a:lnTo>
                      <a:pt x="477" y="341"/>
                    </a:lnTo>
                    <a:lnTo>
                      <a:pt x="417" y="354"/>
                    </a:lnTo>
                    <a:lnTo>
                      <a:pt x="358" y="365"/>
                    </a:lnTo>
                    <a:lnTo>
                      <a:pt x="301" y="374"/>
                    </a:lnTo>
                    <a:lnTo>
                      <a:pt x="247" y="382"/>
                    </a:lnTo>
                    <a:lnTo>
                      <a:pt x="195" y="388"/>
                    </a:lnTo>
                    <a:lnTo>
                      <a:pt x="149" y="393"/>
                    </a:lnTo>
                    <a:lnTo>
                      <a:pt x="107" y="397"/>
                    </a:lnTo>
                    <a:lnTo>
                      <a:pt x="71" y="400"/>
                    </a:lnTo>
                    <a:lnTo>
                      <a:pt x="19" y="404"/>
                    </a:lnTo>
                    <a:lnTo>
                      <a:pt x="0" y="404"/>
                    </a:lnTo>
                    <a:lnTo>
                      <a:pt x="85" y="556"/>
                    </a:lnTo>
                    <a:lnTo>
                      <a:pt x="113" y="561"/>
                    </a:lnTo>
                    <a:lnTo>
                      <a:pt x="190" y="574"/>
                    </a:lnTo>
                    <a:lnTo>
                      <a:pt x="243" y="582"/>
                    </a:lnTo>
                    <a:lnTo>
                      <a:pt x="302" y="590"/>
                    </a:lnTo>
                    <a:lnTo>
                      <a:pt x="367" y="598"/>
                    </a:lnTo>
                    <a:lnTo>
                      <a:pt x="436" y="605"/>
                    </a:lnTo>
                    <a:lnTo>
                      <a:pt x="507" y="612"/>
                    </a:lnTo>
                    <a:lnTo>
                      <a:pt x="579" y="617"/>
                    </a:lnTo>
                    <a:lnTo>
                      <a:pt x="614" y="619"/>
                    </a:lnTo>
                    <a:lnTo>
                      <a:pt x="650" y="620"/>
                    </a:lnTo>
                    <a:lnTo>
                      <a:pt x="684" y="620"/>
                    </a:lnTo>
                    <a:lnTo>
                      <a:pt x="718" y="621"/>
                    </a:lnTo>
                    <a:lnTo>
                      <a:pt x="750" y="620"/>
                    </a:lnTo>
                    <a:lnTo>
                      <a:pt x="780" y="618"/>
                    </a:lnTo>
                    <a:lnTo>
                      <a:pt x="810" y="616"/>
                    </a:lnTo>
                    <a:lnTo>
                      <a:pt x="838" y="613"/>
                    </a:lnTo>
                    <a:lnTo>
                      <a:pt x="864" y="609"/>
                    </a:lnTo>
                    <a:lnTo>
                      <a:pt x="888" y="604"/>
                    </a:lnTo>
                    <a:lnTo>
                      <a:pt x="909" y="598"/>
                    </a:lnTo>
                    <a:lnTo>
                      <a:pt x="927" y="591"/>
                    </a:lnTo>
                    <a:lnTo>
                      <a:pt x="945" y="582"/>
                    </a:lnTo>
                    <a:lnTo>
                      <a:pt x="960" y="574"/>
                    </a:lnTo>
                    <a:lnTo>
                      <a:pt x="974" y="563"/>
                    </a:lnTo>
                    <a:lnTo>
                      <a:pt x="988" y="554"/>
                    </a:lnTo>
                    <a:lnTo>
                      <a:pt x="1000" y="543"/>
                    </a:lnTo>
                    <a:lnTo>
                      <a:pt x="1011" y="533"/>
                    </a:lnTo>
                    <a:lnTo>
                      <a:pt x="1023" y="522"/>
                    </a:lnTo>
                    <a:lnTo>
                      <a:pt x="1032" y="510"/>
                    </a:lnTo>
                    <a:lnTo>
                      <a:pt x="1041" y="499"/>
                    </a:lnTo>
                    <a:lnTo>
                      <a:pt x="1049" y="486"/>
                    </a:lnTo>
                    <a:lnTo>
                      <a:pt x="1056" y="474"/>
                    </a:lnTo>
                    <a:lnTo>
                      <a:pt x="1062" y="463"/>
                    </a:lnTo>
                    <a:lnTo>
                      <a:pt x="1073" y="439"/>
                    </a:lnTo>
                    <a:lnTo>
                      <a:pt x="1081" y="416"/>
                    </a:lnTo>
                    <a:lnTo>
                      <a:pt x="1087" y="393"/>
                    </a:lnTo>
                    <a:lnTo>
                      <a:pt x="1091" y="372"/>
                    </a:lnTo>
                    <a:lnTo>
                      <a:pt x="1094" y="354"/>
                    </a:lnTo>
                    <a:lnTo>
                      <a:pt x="1095" y="337"/>
                    </a:lnTo>
                    <a:lnTo>
                      <a:pt x="1096" y="312"/>
                    </a:lnTo>
                    <a:lnTo>
                      <a:pt x="1096" y="304"/>
                    </a:lnTo>
                    <a:close/>
                  </a:path>
                </a:pathLst>
              </a:custGeom>
              <a:solidFill>
                <a:srgbClr val="FFF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5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</a:t>
            </a:r>
            <a:r>
              <a:rPr lang="en-US" altLang="ko-KR" dirty="0" smtClean="0"/>
              <a:t>#1</a:t>
            </a:r>
            <a:endParaRPr lang="ko-KR" altLang="en-US" dirty="0" smtClean="0"/>
          </a:p>
        </p:txBody>
      </p:sp>
      <p:sp>
        <p:nvSpPr>
          <p:cNvPr id="156" name="Text Box 6"/>
          <p:cNvSpPr txBox="1">
            <a:spLocks noChangeArrowheads="1"/>
          </p:cNvSpPr>
          <p:nvPr/>
        </p:nvSpPr>
        <p:spPr bwMode="auto">
          <a:xfrm>
            <a:off x="476250" y="2804445"/>
            <a:ext cx="823621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factorial(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n)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("factorial(%d)\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n",n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순환 호출 순서 확인을 위한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출력문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n == 1 )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1;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else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(n * factorial(n-1) 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2847360" y="3781686"/>
            <a:ext cx="1686145" cy="31792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87777982"/>
              </p:ext>
            </p:extLst>
          </p:nvPr>
        </p:nvGraphicFramePr>
        <p:xfrm>
          <a:off x="476545" y="5094185"/>
          <a:ext cx="30162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0" name="개체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45" y="5094185"/>
                        <a:ext cx="30162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4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4194085"/>
            <a:ext cx="4680815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factorial(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n)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n == 1 )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1;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else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(n * factorial(n-1) 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함수의 호출 순서</a:t>
            </a:r>
          </a:p>
          <a:p>
            <a:pPr marL="320675" lvl="1" indent="0">
              <a:buNone/>
            </a:pPr>
            <a:r>
              <a:rPr lang="pt-BR" altLang="ko-KR" sz="1800" dirty="0"/>
              <a:t>factorial(3) = 3 * </a:t>
            </a:r>
            <a:r>
              <a:rPr lang="pt-BR" altLang="ko-KR" sz="1800" b="1" u="sng" dirty="0">
                <a:solidFill>
                  <a:srgbClr val="3366FF"/>
                </a:solidFill>
              </a:rPr>
              <a:t>factorial(2)</a:t>
            </a:r>
          </a:p>
          <a:p>
            <a:pPr marL="320675" lvl="1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 </a:t>
            </a:r>
            <a:r>
              <a:rPr lang="pt-BR" altLang="ko-KR" sz="1800" dirty="0"/>
              <a:t>= 3 * </a:t>
            </a:r>
            <a:r>
              <a:rPr lang="pt-BR" altLang="ko-KR" sz="1800" b="1" u="sng" dirty="0">
                <a:solidFill>
                  <a:srgbClr val="3366FF"/>
                </a:solidFill>
              </a:rPr>
              <a:t>2 * factorial(1)</a:t>
            </a:r>
          </a:p>
          <a:p>
            <a:pPr marL="320675" lvl="1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 </a:t>
            </a:r>
            <a:r>
              <a:rPr lang="pt-BR" altLang="ko-KR" sz="1800" dirty="0"/>
              <a:t>= 3 * 2 * </a:t>
            </a:r>
            <a:r>
              <a:rPr lang="pt-BR" altLang="ko-KR" sz="1800" b="1" u="sng" dirty="0">
                <a:solidFill>
                  <a:srgbClr val="3366FF"/>
                </a:solidFill>
              </a:rPr>
              <a:t>1</a:t>
            </a:r>
          </a:p>
          <a:p>
            <a:pPr marL="320675" lvl="1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 </a:t>
            </a:r>
            <a:r>
              <a:rPr lang="pt-BR" altLang="ko-KR" sz="1800" dirty="0"/>
              <a:t>= 3 * 2 </a:t>
            </a:r>
          </a:p>
          <a:p>
            <a:pPr marL="320675" lvl="1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 </a:t>
            </a:r>
            <a:r>
              <a:rPr lang="pt-BR" altLang="ko-KR" sz="1800" dirty="0"/>
              <a:t>= 6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1505" name="_x37997592" descr="EMB00000d7049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35" y="2033845"/>
            <a:ext cx="5349465" cy="45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순환 호출 순서</a:t>
            </a:r>
          </a:p>
        </p:txBody>
      </p:sp>
    </p:spTree>
    <p:extLst>
      <p:ext uri="{BB962C8B-B14F-4D97-AF65-F5344CB8AC3E}">
        <p14:creationId xmlns:p14="http://schemas.microsoft.com/office/powerpoint/2010/main" val="7170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x37997512" descr="EMB00000d7049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3131350"/>
            <a:ext cx="8004597" cy="2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 알고리즘은 다음과 같은 부분들을 포함한다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순환 호출을 하는 부분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문제 크기가 줄어들도록 </a:t>
            </a:r>
            <a:r>
              <a:rPr lang="en-US" altLang="ko-KR" b="1" dirty="0" smtClean="0">
                <a:solidFill>
                  <a:srgbClr val="FF0000"/>
                </a:solidFill>
              </a:rPr>
              <a:t>!!)</a:t>
            </a:r>
            <a:endParaRPr lang="ko-KR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순환 호출을 멈추는 부분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66713" lvl="1" indent="0">
              <a:buNone/>
            </a:pP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순환 알고리즘의 구조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6845" y="4644135"/>
            <a:ext cx="360040" cy="1125125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06915" y="4644135"/>
            <a:ext cx="2070230" cy="1125125"/>
          </a:xfrm>
          <a:prstGeom prst="roundRect">
            <a:avLst>
              <a:gd name="adj" fmla="val 8540"/>
            </a:avLst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다음 </a:t>
            </a:r>
            <a:r>
              <a:rPr lang="en-US" altLang="ko-KR" sz="1800" dirty="0" smtClean="0"/>
              <a:t>recursion </a:t>
            </a:r>
            <a:r>
              <a:rPr lang="ko-KR" altLang="en-US" sz="1800" dirty="0" smtClean="0"/>
              <a:t>함수의 오류를 찾아보세요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Recursion</a:t>
            </a:r>
            <a:r>
              <a:rPr lang="ko-KR" altLang="en-US" sz="2800" dirty="0" smtClean="0"/>
              <a:t>에서 흔히 하는 실수</a:t>
            </a:r>
            <a:endParaRPr lang="ko-KR" altLang="en-US" dirty="0" smtClean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31540" y="2303875"/>
            <a:ext cx="8289925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recursive(</a:t>
            </a:r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n)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n 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== 1 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)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b="1" dirty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0;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n*recursive(n);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31836" y="4014065"/>
            <a:ext cx="8289925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recursive(</a:t>
            </a:r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n)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printf</a:t>
            </a:r>
            <a:r>
              <a:rPr lang="en-US" altLang="ko-KR" sz="1600" b="1" dirty="0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(“recursive(%d)\n”, n)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;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n*recursive(n-1);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8770"/>
            <a:ext cx="8229600" cy="4525963"/>
          </a:xfrm>
        </p:spPr>
        <p:txBody>
          <a:bodyPr/>
          <a:lstStyle/>
          <a:p>
            <a:r>
              <a:rPr lang="en-US" altLang="ko-KR" sz="1800" dirty="0" smtClean="0"/>
              <a:t>sum(5)</a:t>
            </a:r>
            <a:r>
              <a:rPr lang="ko-KR" altLang="en-US" sz="1800" dirty="0" smtClean="0"/>
              <a:t>를 호출할 때 화면에 출력되는 결과는 무엇일까요 </a:t>
            </a:r>
            <a:r>
              <a:rPr lang="en-US" altLang="ko-KR" sz="1800" dirty="0" smtClean="0"/>
              <a:t>?</a:t>
            </a:r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Recursion </a:t>
            </a:r>
            <a:r>
              <a:rPr lang="ko-KR" altLang="en-US" dirty="0" smtClean="0"/>
              <a:t>더욱 이해하기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76545" y="1797405"/>
            <a:ext cx="8289925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2400" b="1" dirty="0" err="1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2400" b="1" dirty="0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sum(</a:t>
            </a:r>
            <a:r>
              <a:rPr lang="en-US" altLang="ko-KR" sz="2400" b="1" dirty="0" err="1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2400" b="1" dirty="0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n)</a:t>
            </a:r>
            <a:endParaRPr lang="en-US" altLang="ko-KR" sz="2400" b="1" dirty="0">
              <a:solidFill>
                <a:srgbClr val="0000FF"/>
              </a:solidFill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800" b="1" dirty="0" err="1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printf</a:t>
            </a:r>
            <a:r>
              <a:rPr lang="en-US" altLang="ko-KR" sz="1800" b="1" dirty="0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(“sum(%d)\n”, n)</a:t>
            </a:r>
            <a:r>
              <a:rPr lang="en-US" altLang="ko-KR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;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ko-KR" altLang="en-US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(n&lt;1 ) return 1;</a:t>
            </a:r>
            <a:endParaRPr lang="en-US" altLang="ko-KR" sz="18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800" b="1" dirty="0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else return</a:t>
            </a:r>
            <a:r>
              <a:rPr lang="en-US" altLang="ko-KR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n+sum</a:t>
            </a:r>
            <a:r>
              <a:rPr lang="en-US" altLang="ko-KR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(n-1);</a:t>
            </a:r>
            <a:endParaRPr lang="en-US" altLang="ko-KR" sz="18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6545" y="3654025"/>
            <a:ext cx="8280920" cy="495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4374105"/>
            <a:ext cx="3021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5+</a:t>
            </a:r>
            <a:r>
              <a:rPr lang="en-US" altLang="ko-KR" sz="2400" b="1" u="sng" dirty="0" smtClean="0">
                <a:solidFill>
                  <a:srgbClr val="3366FF"/>
                </a:solidFill>
              </a:rPr>
              <a:t>sum(4)</a:t>
            </a:r>
          </a:p>
          <a:p>
            <a:r>
              <a:rPr lang="en-US" altLang="ko-KR" sz="2400" dirty="0" smtClean="0"/>
              <a:t>5+</a:t>
            </a:r>
            <a:r>
              <a:rPr lang="en-US" altLang="ko-KR" sz="2400" b="1" u="sng" dirty="0" smtClean="0">
                <a:solidFill>
                  <a:srgbClr val="3366FF"/>
                </a:solidFill>
              </a:rPr>
              <a:t>4+sum(3)</a:t>
            </a:r>
          </a:p>
          <a:p>
            <a:r>
              <a:rPr lang="en-US" altLang="ko-KR" sz="2400" dirty="0" smtClean="0"/>
              <a:t>5+4+</a:t>
            </a:r>
            <a:r>
              <a:rPr lang="en-US" altLang="ko-KR" sz="2400" b="1" u="sng" dirty="0" smtClean="0">
                <a:solidFill>
                  <a:srgbClr val="3366FF"/>
                </a:solidFill>
              </a:rPr>
              <a:t>3+sum(2)</a:t>
            </a:r>
          </a:p>
          <a:p>
            <a:r>
              <a:rPr lang="en-US" altLang="ko-KR" sz="2400" dirty="0" smtClean="0"/>
              <a:t>5+4+3+</a:t>
            </a:r>
            <a:r>
              <a:rPr lang="en-US" altLang="ko-KR" sz="2400" b="1" u="sng" dirty="0" smtClean="0">
                <a:solidFill>
                  <a:srgbClr val="3366FF"/>
                </a:solidFill>
              </a:rPr>
              <a:t>2+sum(1)</a:t>
            </a:r>
          </a:p>
          <a:p>
            <a:r>
              <a:rPr lang="en-US" altLang="ko-KR" sz="2400" dirty="0" smtClean="0"/>
              <a:t>5+4+3+2+</a:t>
            </a:r>
            <a:r>
              <a:rPr lang="en-US" altLang="ko-KR" sz="2400" b="1" u="sng" dirty="0" smtClean="0">
                <a:solidFill>
                  <a:srgbClr val="3366FF"/>
                </a:solidFill>
              </a:rPr>
              <a:t>1+sum(0)</a:t>
            </a:r>
          </a:p>
          <a:p>
            <a:r>
              <a:rPr lang="en-US" altLang="ko-KR" sz="2400" dirty="0" smtClean="0"/>
              <a:t>5+4+3+2+1+</a:t>
            </a:r>
            <a:r>
              <a:rPr lang="en-US" altLang="ko-KR" sz="2400" b="1" u="sng" dirty="0" smtClean="0">
                <a:solidFill>
                  <a:srgbClr val="3366FF"/>
                </a:solidFill>
              </a:rPr>
              <a:t>1</a:t>
            </a:r>
            <a:endParaRPr lang="en-US" altLang="ko-KR" sz="2400" b="1" u="sng" dirty="0">
              <a:solidFill>
                <a:srgbClr val="3366F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25948"/>
              </p:ext>
            </p:extLst>
          </p:nvPr>
        </p:nvGraphicFramePr>
        <p:xfrm>
          <a:off x="5832140" y="4194085"/>
          <a:ext cx="2012885" cy="251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885"/>
              </a:tblGrid>
              <a:tr h="31458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1458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1458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1458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1458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14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</a:tr>
              <a:tr h="314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</a:tr>
              <a:tr h="31458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67355" y="4599130"/>
            <a:ext cx="112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스택내용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83381" y="6078217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4+sum(3)</a:t>
            </a:r>
            <a:endParaRPr kumimoji="0"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83381" y="5775679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3+sum(2)</a:t>
            </a:r>
            <a:endParaRPr kumimoji="0"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83381" y="5489352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2+sum(1)</a:t>
            </a:r>
            <a:endParaRPr kumimoji="0"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83381" y="5184195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1+sum(0)</a:t>
            </a:r>
            <a:endParaRPr kumimoji="0"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550" y="369934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sum(5)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92169" y="369934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sum(4)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62788" y="369934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sum(3)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33407" y="369934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sum(2)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404026" y="369934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sum(1)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74646" y="36953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sum(0)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283381" y="6400202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5+sum(4)</a:t>
            </a:r>
            <a:endParaRPr kumimoji="0"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411" y="411263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sum(0)=1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0809" y="511571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sum(1)=2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0809" y="538885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sum(2</a:t>
            </a:r>
            <a:r>
              <a:rPr lang="en-US" altLang="ko-KR" dirty="0" smtClean="0"/>
              <a:t>)=4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64855" y="5708885"/>
            <a:ext cx="12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sum(3)=7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26995" y="603295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sum(4)=11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26995" y="632457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sum(5)=16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87235" y="3689425"/>
            <a:ext cx="138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Result = 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28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3" grpId="0"/>
      <p:bldP spid="13" grpId="1"/>
      <p:bldP spid="14" grpId="0"/>
      <p:bldP spid="14" grpId="1"/>
      <p:bldP spid="10" grpId="0"/>
      <p:bldP spid="17" grpId="0"/>
      <p:bldP spid="18" grpId="0"/>
      <p:bldP spid="19" grpId="0"/>
      <p:bldP spid="20" grpId="0"/>
      <p:bldP spid="21" grpId="0"/>
      <p:bldP spid="22" grpId="0"/>
      <p:bldP spid="22" grpId="1"/>
      <p:bldP spid="11" grpId="0"/>
      <p:bldP spid="24" grpId="0"/>
      <p:bldP spid="25" grpId="0"/>
      <p:bldP spid="27" grpId="0"/>
      <p:bldP spid="28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8740"/>
            <a:ext cx="8229600" cy="4525963"/>
          </a:xfrm>
        </p:spPr>
        <p:txBody>
          <a:bodyPr/>
          <a:lstStyle/>
          <a:p>
            <a:r>
              <a:rPr lang="en-US" altLang="ko-KR" sz="1800" dirty="0" smtClean="0"/>
              <a:t>asterisk(5)</a:t>
            </a:r>
            <a:r>
              <a:rPr lang="ko-KR" altLang="en-US" sz="1800" dirty="0" smtClean="0"/>
              <a:t>를 호출할 때 화면에 출력되는 결과는 무엇일까요 </a:t>
            </a:r>
            <a:r>
              <a:rPr lang="en-US" altLang="ko-KR" sz="1800" dirty="0" smtClean="0"/>
              <a:t>?</a:t>
            </a:r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Recursion </a:t>
            </a:r>
            <a:r>
              <a:rPr lang="ko-KR" altLang="en-US" dirty="0" smtClean="0"/>
              <a:t>더욱 이해하기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86535" y="1718810"/>
            <a:ext cx="8289925" cy="2369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b="1" dirty="0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void asterisk(</a:t>
            </a:r>
            <a:r>
              <a:rPr lang="en-US" altLang="ko-KR" b="1" dirty="0" err="1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b="1" dirty="0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b="1" dirty="0" err="1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b="1" dirty="0" smtClean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)</a:t>
            </a:r>
            <a:endParaRPr lang="en-US" altLang="ko-KR" b="1" dirty="0">
              <a:solidFill>
                <a:srgbClr val="0000FF"/>
              </a:solidFill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nn-NO" altLang="ko-KR" sz="1600" dirty="0"/>
              <a:t>printf("\</a:t>
            </a:r>
            <a:r>
              <a:rPr lang="nn-NO" altLang="ko-KR" sz="1600" dirty="0" smtClean="0"/>
              <a:t>n asterisk(%</a:t>
            </a:r>
            <a:r>
              <a:rPr lang="nn-NO" altLang="ko-KR" sz="1600" dirty="0"/>
              <a:t>d) \n", i </a:t>
            </a:r>
            <a:r>
              <a:rPr lang="nn-NO" altLang="ko-KR" sz="1600" dirty="0" smtClean="0"/>
              <a:t>);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 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 </a:t>
            </a:r>
            <a:r>
              <a:rPr lang="en-US" altLang="ko-KR" sz="1600" b="1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&gt; 1 ) {</a:t>
            </a:r>
          </a:p>
          <a:p>
            <a:pPr algn="just"/>
            <a:r>
              <a:rPr lang="en-US" altLang="ko-KR" sz="1600" b="1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	asterisk(</a:t>
            </a:r>
            <a:r>
              <a:rPr lang="en-US" altLang="ko-KR" sz="1600" b="1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/2);</a:t>
            </a:r>
          </a:p>
          <a:p>
            <a:pPr algn="just"/>
            <a:r>
              <a:rPr lang="en-US" altLang="ko-KR" sz="1600" b="1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	asterisk(</a:t>
            </a:r>
            <a:r>
              <a:rPr lang="en-US" altLang="ko-KR" sz="1600" b="1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/2);</a:t>
            </a:r>
          </a:p>
          <a:p>
            <a:pPr algn="just"/>
            <a:r>
              <a:rPr lang="en-US" altLang="ko-KR" sz="1600" b="1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  <a:endParaRPr lang="en-US" altLang="ko-KR" sz="1600" dirty="0" smtClean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printf</a:t>
            </a:r>
            <a:r>
              <a:rPr lang="en-US" altLang="ko-KR" sz="16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(“*”);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  <a:p>
            <a:pPr algn="just"/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  <a:endParaRPr lang="en-US" altLang="ko-KR" sz="1600" dirty="0">
              <a:latin typeface="Consolas" pitchFamily="49" charset="0"/>
              <a:ea typeface="MS UI Gothic" pitchFamily="34" charset="-128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059070"/>
            <a:ext cx="8235915" cy="2753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rgbClr val="3366FF"/>
                </a:solidFill>
              </a:rPr>
              <a:t>Result :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a(5)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a(2)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a(1)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a(1)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a(2)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	a(1)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		a(1)  *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      *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*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98830"/>
            <a:ext cx="1970475" cy="460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19113"/>
              </p:ext>
            </p:extLst>
          </p:nvPr>
        </p:nvGraphicFramePr>
        <p:xfrm>
          <a:off x="7362310" y="-2830"/>
          <a:ext cx="1530170" cy="163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</a:tblGrid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362310" y="1212305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asterisk(2)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62310" y="80726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asterisk(1)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81590" y="4644135"/>
            <a:ext cx="585065" cy="900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81590" y="4599130"/>
            <a:ext cx="495055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826695" y="4779150"/>
            <a:ext cx="540060" cy="1350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826695" y="4779150"/>
            <a:ext cx="495055" cy="4950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1690" y="5634245"/>
            <a:ext cx="540060" cy="1350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781690" y="5634245"/>
            <a:ext cx="495055" cy="4950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79216"/>
              </p:ext>
            </p:extLst>
          </p:nvPr>
        </p:nvGraphicFramePr>
        <p:xfrm>
          <a:off x="7327941" y="1797370"/>
          <a:ext cx="1530170" cy="163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</a:tblGrid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327941" y="3012505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asterisk(2)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250996" y="2652465"/>
            <a:ext cx="169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asterisk(1</a:t>
            </a:r>
            <a:r>
              <a:rPr lang="en-US" altLang="ko-KR" dirty="0" smtClean="0"/>
              <a:t>)-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55888"/>
              </p:ext>
            </p:extLst>
          </p:nvPr>
        </p:nvGraphicFramePr>
        <p:xfrm>
          <a:off x="7327941" y="3642575"/>
          <a:ext cx="1530170" cy="163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</a:tblGrid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19761"/>
              </p:ext>
            </p:extLst>
          </p:nvPr>
        </p:nvGraphicFramePr>
        <p:xfrm>
          <a:off x="7319734" y="5499230"/>
          <a:ext cx="1530170" cy="122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</a:tblGrid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7240360" y="4869160"/>
            <a:ext cx="169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asterisk(2</a:t>
            </a:r>
            <a:r>
              <a:rPr lang="en-US" altLang="ko-KR" dirty="0" smtClean="0"/>
              <a:t>)-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317305" y="4464115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asterisk(1)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195355" y="6309320"/>
            <a:ext cx="169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asterisk(2</a:t>
            </a:r>
            <a:r>
              <a:rPr lang="en-US" altLang="ko-KR" dirty="0" smtClean="0"/>
              <a:t>)-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195355" y="5904275"/>
            <a:ext cx="169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asterisk(1)-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3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16663</TotalTime>
  <Words>1673</Words>
  <Application>Microsoft Office PowerPoint</Application>
  <PresentationFormat>화면 슬라이드 쇼(4:3)</PresentationFormat>
  <Paragraphs>544</Paragraphs>
  <Slides>35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HY엽서L</vt:lpstr>
      <vt:lpstr>MS UI Gothic</vt:lpstr>
      <vt:lpstr>돋움체</vt:lpstr>
      <vt:lpstr>맑은 고딕</vt:lpstr>
      <vt:lpstr>한양해서</vt:lpstr>
      <vt:lpstr>Arial</vt:lpstr>
      <vt:lpstr>Consolas</vt:lpstr>
      <vt:lpstr>Trebuchet MS</vt:lpstr>
      <vt:lpstr>Wingdings</vt:lpstr>
      <vt:lpstr>Office 테마</vt:lpstr>
      <vt:lpstr>Equation</vt:lpstr>
      <vt:lpstr>수식</vt:lpstr>
      <vt:lpstr>          순환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08장.트리</dc:title>
  <dc:creator>최영규</dc:creator>
  <cp:lastModifiedBy>정보시스템공학과</cp:lastModifiedBy>
  <cp:revision>290</cp:revision>
  <cp:lastPrinted>2018-03-14T02:48:05Z</cp:lastPrinted>
  <dcterms:created xsi:type="dcterms:W3CDTF">2004-02-19T02:52:38Z</dcterms:created>
  <dcterms:modified xsi:type="dcterms:W3CDTF">2019-05-22T09:46:53Z</dcterms:modified>
</cp:coreProperties>
</file>