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배건웅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2557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배건웅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6920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4E7D32-99F8-4C83-8288-54C5A7B5EA4B}"/>
              </a:ext>
            </a:extLst>
          </p:cNvPr>
          <p:cNvGrpSpPr/>
          <p:nvPr/>
        </p:nvGrpSpPr>
        <p:grpSpPr>
          <a:xfrm>
            <a:off x="1387565" y="1761439"/>
            <a:ext cx="5643835" cy="4344082"/>
            <a:chOff x="1387565" y="1761439"/>
            <a:chExt cx="5643835" cy="4344082"/>
          </a:xfrm>
        </p:grpSpPr>
        <p:pic>
          <p:nvPicPr>
            <p:cNvPr id="1030" name="Picture 6" descr="EasyOne Website Flowchart Template | Wireframe design, Web design, Flow  chart template">
              <a:extLst>
                <a:ext uri="{FF2B5EF4-FFF2-40B4-BE49-F238E27FC236}">
                  <a16:creationId xmlns:a16="http://schemas.microsoft.com/office/drawing/2014/main" id="{53D50EC9-F931-4F03-855C-D52702584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00" b="2037"/>
            <a:stretch/>
          </p:blipFill>
          <p:spPr bwMode="auto">
            <a:xfrm>
              <a:off x="1387565" y="1761439"/>
              <a:ext cx="5643835" cy="402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48151F9-D153-4CD1-BCEF-DEB0961B8C2D}"/>
                </a:ext>
              </a:extLst>
            </p:cNvPr>
            <p:cNvSpPr txBox="1">
              <a:spLocks/>
            </p:cNvSpPr>
            <p:nvPr/>
          </p:nvSpPr>
          <p:spPr>
            <a:xfrm>
              <a:off x="1466851" y="5851975"/>
              <a:ext cx="5372099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69EAC4-C0A4-40DE-A7E0-AE4B5D4FD887}"/>
              </a:ext>
            </a:extLst>
          </p:cNvPr>
          <p:cNvGrpSpPr/>
          <p:nvPr/>
        </p:nvGrpSpPr>
        <p:grpSpPr>
          <a:xfrm>
            <a:off x="635000" y="1809300"/>
            <a:ext cx="8636000" cy="4476066"/>
            <a:chOff x="635000" y="1809300"/>
            <a:chExt cx="8636000" cy="4476066"/>
          </a:xfrm>
        </p:grpSpPr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30BE75C7-DC48-4E24-BCDC-F737B31F507F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  <p:pic>
          <p:nvPicPr>
            <p:cNvPr id="16" name="Picture 10" descr="Site Map">
              <a:extLst>
                <a:ext uri="{FF2B5EF4-FFF2-40B4-BE49-F238E27FC236}">
                  <a16:creationId xmlns:a16="http://schemas.microsoft.com/office/drawing/2014/main" id="{8EFFB824-4A62-4D85-B224-B678EA080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" b="54150"/>
            <a:stretch/>
          </p:blipFill>
          <p:spPr bwMode="auto">
            <a:xfrm>
              <a:off x="635000" y="1809300"/>
              <a:ext cx="8636000" cy="412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097063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451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ko-KR" altLang="en-US" sz="9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4511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06700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/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575</Words>
  <Application>Microsoft Office PowerPoint</Application>
  <PresentationFormat>A4 용지(210x297mm)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4</cp:revision>
  <dcterms:created xsi:type="dcterms:W3CDTF">2021-08-19T04:24:11Z</dcterms:created>
  <dcterms:modified xsi:type="dcterms:W3CDTF">2021-09-09T00:46:55Z</dcterms:modified>
</cp:coreProperties>
</file>