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YF8QARXOpgezZqDHa7gRrWxW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B73FC9-0415-4AAE-AA56-F5F8E15902BF}">
  <a:tblStyle styleId="{FFB73FC9-0415-4AAE-AA56-F5F8E15902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 rot="5400000">
            <a:off x="286544" y="2821782"/>
            <a:ext cx="62849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 rot="5400000">
            <a:off x="1450181" y="3985418"/>
            <a:ext cx="83947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-1583531" y="2582069"/>
            <a:ext cx="8394700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/>
          <p:nvPr>
            <p:ph type="ctrTitle"/>
          </p:nvPr>
        </p:nvSpPr>
        <p:spPr>
          <a:xfrm>
            <a:off x="857250" y="1620838"/>
            <a:ext cx="5143500" cy="344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857250" y="5202238"/>
            <a:ext cx="5143500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68313" y="2470150"/>
            <a:ext cx="5915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468313" y="6629400"/>
            <a:ext cx="5915025" cy="216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71488" y="2636838"/>
            <a:ext cx="2881312" cy="62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3505200" y="2636838"/>
            <a:ext cx="2881313" cy="62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73075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473075" y="2428875"/>
            <a:ext cx="2900363" cy="1189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73075" y="3617913"/>
            <a:ext cx="2900363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3" type="body"/>
          </p:nvPr>
        </p:nvSpPr>
        <p:spPr>
          <a:xfrm>
            <a:off x="3471863" y="2428875"/>
            <a:ext cx="2916237" cy="1189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4" type="body"/>
          </p:nvPr>
        </p:nvSpPr>
        <p:spPr>
          <a:xfrm>
            <a:off x="3471863" y="3617913"/>
            <a:ext cx="2916237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1"/>
          <p:cNvSpPr/>
          <p:nvPr>
            <p:ph idx="2" type="pic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김갑동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7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/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1453565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{FFB73FC9-0415-4AAE-AA56-F5F8E15902BF}</a:tableStyleId>
              </a:tblPr>
              <a:tblGrid>
                <a:gridCol w="921525"/>
                <a:gridCol w="3029325"/>
              </a:tblGrid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/>
                    </a:p>
                  </a:txBody>
                  <a:tcPr marT="37150" marB="37150" marR="74300" marL="7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UI/UX 콘셉트기획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7150" marB="37150" marR="74300" marL="74300" anchor="ctr">
                    <a:solidFill>
                      <a:srgbClr val="F2F2F2"/>
                    </a:solidFill>
                  </a:tcPr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/>
                    </a:p>
                  </a:txBody>
                  <a:tcPr marT="37150" marB="37150" marR="74300" marL="7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김갑동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150" marB="37150" marR="74300" marL="74300" anchor="ctr"/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/>
                    </a:p>
                  </a:txBody>
                  <a:tcPr marT="37150" marB="37150" marR="74300" marL="7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2021-09-13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150" marB="37150" marR="74300" marL="7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페이지 스케치</a:t>
            </a:r>
            <a:endParaRPr/>
          </a:p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와이어프레임 스케치 제작</a:t>
            </a:r>
            <a:endParaRPr/>
          </a:p>
        </p:txBody>
      </p:sp>
      <p:sp>
        <p:nvSpPr>
          <p:cNvPr id="107" name="Google Shape;107;p2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01</a:t>
            </a:r>
            <a:endParaRPr/>
          </a:p>
        </p:txBody>
      </p:sp>
      <p:sp>
        <p:nvSpPr>
          <p:cNvPr id="108" name="Google Shape;108;p2"/>
          <p:cNvSpPr txBox="1"/>
          <p:nvPr>
            <p:ph idx="3" type="body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02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제작- 레이어 구조</a:t>
            </a:r>
            <a:endParaRPr/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프로토타입 제작</a:t>
            </a:r>
            <a:endParaRPr/>
          </a:p>
        </p:txBody>
      </p:sp>
      <p:sp>
        <p:nvSpPr>
          <p:cNvPr id="116" name="Google Shape;116;p3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캡쳐_01</a:t>
            </a:r>
            <a:endParaRPr/>
          </a:p>
        </p:txBody>
      </p:sp>
      <p:sp>
        <p:nvSpPr>
          <p:cNvPr id="117" name="Google Shape;117;p3"/>
          <p:cNvSpPr txBox="1"/>
          <p:nvPr>
            <p:ph idx="3" type="body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캡쳐_02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</a:t>
            </a:r>
            <a:endParaRPr/>
          </a:p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25" name="Google Shape;125;p4"/>
          <p:cNvSpPr txBox="1"/>
          <p:nvPr>
            <p:ph idx="2" type="body"/>
          </p:nvPr>
        </p:nvSpPr>
        <p:spPr>
          <a:xfrm>
            <a:off x="363510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프로토타입 – 스마트폰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사이즈 규격:</a:t>
            </a:r>
            <a:endParaRPr/>
          </a:p>
        </p:txBody>
      </p:sp>
      <p:sp>
        <p:nvSpPr>
          <p:cNvPr id="126" name="Google Shape;126;p4"/>
          <p:cNvSpPr txBox="1"/>
          <p:nvPr>
            <p:ph idx="3" type="body"/>
          </p:nvPr>
        </p:nvSpPr>
        <p:spPr>
          <a:xfrm>
            <a:off x="3459067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프로토타입 – 태블릿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사이즈 규격: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cxnSp>
        <p:nvCxnSpPr>
          <p:cNvPr id="127" name="Google Shape;127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33" name="Google Shape;133;p5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34" name="Google Shape;134;p5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프로토타입 – laptop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사이즈 규격: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40" name="Google Shape;140;p6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프로토타입 – pc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사이즈 규격: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147" name="Google Shape;147;p7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프로토타입 – pc-full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사이즈 규격: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03.  페이지 제작을 위한 스타일가이드</a:t>
            </a:r>
            <a:endParaRPr/>
          </a:p>
        </p:txBody>
      </p:sp>
      <p:sp>
        <p:nvSpPr>
          <p:cNvPr id="154" name="Google Shape;154;p8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컬러 스타일 가이드</a:t>
            </a:r>
            <a:endParaRPr/>
          </a:p>
        </p:txBody>
      </p:sp>
      <p:sp>
        <p:nvSpPr>
          <p:cNvPr id="155" name="Google Shape;155;p8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기본 컬러 스타일 가이드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363510" y="5308119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/>
          </a:p>
        </p:txBody>
      </p:sp>
      <p:cxnSp>
        <p:nvCxnSpPr>
          <p:cNvPr id="157" name="Google Shape;157;p8"/>
          <p:cNvCxnSpPr/>
          <p:nvPr/>
        </p:nvCxnSpPr>
        <p:spPr>
          <a:xfrm rot="10800000">
            <a:off x="128016" y="4953000"/>
            <a:ext cx="65745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8"/>
          <p:cNvSpPr txBox="1"/>
          <p:nvPr/>
        </p:nvSpPr>
        <p:spPr>
          <a:xfrm>
            <a:off x="363510" y="5021835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서체 스타일가이드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2021-08-19T04:35:51Z</dcterms:created>
  <dc:creator>김 현수</dc:creator>
</cp:coreProperties>
</file>