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9144000" cy="5143500" type="screen16x9"/>
  <p:notesSz cx="6858000" cy="9144000"/>
  <p:embeddedFontLst>
    <p:embeddedFont>
      <p:font typeface="Anaheim" panose="020B0604020202020204" charset="0"/>
      <p:regular r:id="rId7"/>
    </p:embeddedFont>
    <p:embeddedFont>
      <p:font typeface="Overpass Mono" panose="020B0604020202020204" charset="0"/>
      <p:regular r:id="rId8"/>
      <p:bold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1773420"/>
            <a:ext cx="9466729" cy="159666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C# </a:t>
            </a:r>
            <a:r>
              <a:rPr lang="en-US" sz="4400" dirty="0" err="1"/>
              <a:t>DateTime</a:t>
            </a:r>
            <a:r>
              <a:rPr lang="en-US" sz="4400" dirty="0"/>
              <a:t> and </a:t>
            </a:r>
            <a:r>
              <a:rPr lang="en-US" sz="4400" dirty="0" err="1"/>
              <a:t>TimeSpan</a:t>
            </a:r>
            <a:r>
              <a:rPr lang="en-US" sz="4400" dirty="0"/>
              <a:t>, Arrays, Decision Making - if-else, switch statements</a:t>
            </a:r>
            <a:endParaRPr sz="4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523130" y="3682287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Usage of DateTime and TimeSpan, what is arrays, single and 2 and 3 dimension arrays, How to make decision and act upon them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B3890DA-5843-49BF-9307-7E3F1D693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err="1"/>
              <a:t>DateTime</a:t>
            </a:r>
            <a:r>
              <a:rPr lang="en-US" sz="1600" dirty="0"/>
              <a:t> Usage, Different methods, UTC, local, Parse method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What is </a:t>
            </a:r>
            <a:r>
              <a:rPr lang="en-US" sz="1600" dirty="0" err="1"/>
              <a:t>TimeSpan</a:t>
            </a:r>
            <a:r>
              <a:rPr lang="en-US" sz="1600" dirty="0"/>
              <a:t> and usage of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09EC1D-A6D7-4C24-9777-8422FB68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And </a:t>
            </a:r>
            <a:r>
              <a:rPr lang="en-US" dirty="0" err="1"/>
              <a:t>TimeSpan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dirty="0"/>
          </a:p>
          <a:p>
            <a:pPr indent="-304800">
              <a:buSzPts val="1200"/>
              <a:buFont typeface="Anaheim"/>
              <a:buAutoNum type="arabicPeriod"/>
            </a:pPr>
            <a:r>
              <a:rPr lang="en-US" dirty="0"/>
              <a:t>What is arrays and usage of it</a:t>
            </a:r>
          </a:p>
          <a:p>
            <a:pPr indent="-304800">
              <a:buSzPts val="1200"/>
              <a:buFont typeface="Anaheim"/>
              <a:buAutoNum type="arabicPeriod"/>
            </a:pPr>
            <a:r>
              <a:rPr lang="en-US" dirty="0"/>
              <a:t>Single dimension array</a:t>
            </a:r>
          </a:p>
          <a:p>
            <a:pPr indent="-304800">
              <a:buSzPts val="1200"/>
              <a:buFont typeface="Anaheim"/>
              <a:buAutoNum type="arabicPeriod"/>
            </a:pPr>
            <a:r>
              <a:rPr lang="en-US" dirty="0"/>
              <a:t>2 and 3 dimension arrays</a:t>
            </a:r>
          </a:p>
          <a:p>
            <a:pPr indent="-304800">
              <a:buSzPts val="1200"/>
              <a:buFont typeface="Anaheim"/>
              <a:buAutoNum type="arabicPeriod"/>
            </a:pPr>
            <a:r>
              <a:rPr lang="en-US" dirty="0" err="1"/>
              <a:t>ArrayList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D79B3A4-F257-4FC8-91D7-9C556F406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If-else, switch, short circuiting operator</a:t>
            </a:r>
          </a:p>
          <a:p>
            <a:r>
              <a:rPr lang="en-US" sz="1600" dirty="0"/>
              <a:t>Different use cases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B3E85-2AF6-4496-A717-2985656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46538276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92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Roboto Condensed Light</vt:lpstr>
      <vt:lpstr>Roboto</vt:lpstr>
      <vt:lpstr>Arial</vt:lpstr>
      <vt:lpstr>Overpass Mono</vt:lpstr>
      <vt:lpstr>Anaheim</vt:lpstr>
      <vt:lpstr>Programming Lesson by Slidesgo</vt:lpstr>
      <vt:lpstr>C# DateTime and TimeSpan, Arrays, Decision Making - if-else, switch statements</vt:lpstr>
      <vt:lpstr>DateTime And TimeSpan</vt:lpstr>
      <vt:lpstr>Arrays</vt:lpstr>
      <vt:lpstr>Decision Making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4</cp:revision>
  <dcterms:modified xsi:type="dcterms:W3CDTF">2021-10-16T06:01:53Z</dcterms:modified>
</cp:coreProperties>
</file>