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Anaheim" panose="020B0604020202020204" charset="0"/>
      <p:regular r:id="rId4"/>
    </p:embeddedFont>
    <p:embeddedFont>
      <p:font typeface="Overpass Mono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A0084-84F7-4F93-8363-F089FAAB106E}">
  <a:tblStyle styleId="{E08A0084-84F7-4F93-8363-F089FAAB1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3489F4-A37C-4FF8-8D00-6F67456B9E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108580" y="1694329"/>
            <a:ext cx="9035420" cy="1916205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C# Data Structures, Collections, Generics</a:t>
            </a:r>
            <a:br>
              <a:rPr lang="en-US" sz="4400" dirty="0"/>
            </a:br>
            <a:endParaRPr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17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Overpass Mono</vt:lpstr>
      <vt:lpstr>Anaheim</vt:lpstr>
      <vt:lpstr>Programming Lesson by Slidesgo</vt:lpstr>
      <vt:lpstr>        C# Data Structures, Collections, Generics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Type Conversion string,Date properties and methods </dc:title>
  <cp:lastModifiedBy>Nurlan Valizada</cp:lastModifiedBy>
  <cp:revision>14</cp:revision>
  <dcterms:modified xsi:type="dcterms:W3CDTF">2021-11-29T07:58:00Z</dcterms:modified>
</cp:coreProperties>
</file>