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Overpass Mono" panose="020B060402020202020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23400" y="1417199"/>
            <a:ext cx="8520600" cy="106964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C# Type system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623400" y="2656656"/>
            <a:ext cx="8520600" cy="136289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2"/>
                </a:solidFill>
              </a:rPr>
              <a:t>INTO - C# Project structure, different app types can be written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00" dirty="0">
                <a:solidFill>
                  <a:schemeClr val="dk2"/>
                </a:solidFill>
              </a:rPr>
            </a:br>
            <a:r>
              <a:rPr lang="en-US" sz="2100" dirty="0">
                <a:solidFill>
                  <a:schemeClr val="dk2"/>
                </a:solidFill>
              </a:rPr>
              <a:t>Built-in types, Value Type and Reference Type, Nullable types /Type Conversion / Object Boxing &amp; Unboxing/Constant and Enum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E289A0-E8E5-410C-A44B-82E356709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Project files</a:t>
            </a:r>
          </a:p>
          <a:p>
            <a:r>
              <a:rPr lang="en-US" sz="1600" dirty="0"/>
              <a:t>Debugging process</a:t>
            </a:r>
          </a:p>
          <a:p>
            <a:r>
              <a:rPr lang="en-US" sz="1600" dirty="0"/>
              <a:t>bin and obj folders</a:t>
            </a:r>
          </a:p>
          <a:p>
            <a:r>
              <a:rPr lang="en-US" sz="1600" dirty="0"/>
              <a:t>Final executable – .</a:t>
            </a:r>
            <a:r>
              <a:rPr lang="en-US" sz="1600" dirty="0" err="1"/>
              <a:t>dll</a:t>
            </a:r>
            <a:r>
              <a:rPr lang="en-US" sz="1600" dirty="0"/>
              <a:t> or .exe</a:t>
            </a:r>
          </a:p>
          <a:p>
            <a:r>
              <a:rPr lang="en-US" sz="1600" dirty="0"/>
              <a:t>MSIL or IL</a:t>
            </a:r>
          </a:p>
          <a:p>
            <a:r>
              <a:rPr lang="en-US" sz="1600" dirty="0"/>
              <a:t>How code runs</a:t>
            </a:r>
          </a:p>
          <a:p>
            <a:r>
              <a:rPr lang="en-US" sz="1600" dirty="0"/>
              <a:t>CLR – Common Language Runtime</a:t>
            </a:r>
          </a:p>
          <a:p>
            <a:r>
              <a:rPr lang="en-US" sz="1600" dirty="0"/>
              <a:t>GC</a:t>
            </a:r>
          </a:p>
          <a:p>
            <a:r>
              <a:rPr lang="en-US" sz="1600" dirty="0"/>
              <a:t>JIT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EE976C-3169-4561-9634-37ACE09B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7503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application types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/>
            <a:r>
              <a:rPr lang="en-US" sz="1600" dirty="0"/>
              <a:t>WEB (API, SSR, SPA, GRPC, </a:t>
            </a:r>
            <a:r>
              <a:rPr lang="en-US" sz="1600" dirty="0" err="1"/>
              <a:t>Blazor</a:t>
            </a:r>
            <a:r>
              <a:rPr lang="en-US" sz="1600" dirty="0"/>
              <a:t>)</a:t>
            </a:r>
          </a:p>
          <a:p>
            <a:pPr marL="228600" indent="-228600"/>
            <a:r>
              <a:rPr lang="en-US" sz="1600" dirty="0"/>
              <a:t>Desktop (Windows Forms, WPF, .NET MAUI (preview))</a:t>
            </a:r>
          </a:p>
          <a:p>
            <a:pPr marL="228600" indent="-228600"/>
            <a:r>
              <a:rPr lang="en-US" sz="1600" dirty="0"/>
              <a:t>Console</a:t>
            </a:r>
          </a:p>
          <a:p>
            <a:pPr marL="228600" indent="-228600"/>
            <a:r>
              <a:rPr lang="en-US" sz="1600" dirty="0"/>
              <a:t>Worker</a:t>
            </a:r>
          </a:p>
          <a:p>
            <a:pPr marL="228600" indent="-228600"/>
            <a:r>
              <a:rPr lang="en-US" sz="1600" dirty="0"/>
              <a:t>Mobile with Xamarin</a:t>
            </a:r>
          </a:p>
          <a:p>
            <a:pPr marL="228600" indent="-228600"/>
            <a:r>
              <a:rPr lang="en-US" sz="1600" dirty="0"/>
              <a:t>Game with Unity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B3890DA-5843-49BF-9307-7E3F1D693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Value types and nullable value types</a:t>
            </a:r>
          </a:p>
          <a:p>
            <a:r>
              <a:rPr lang="en-US" sz="1600" dirty="0"/>
              <a:t>Type conversion</a:t>
            </a:r>
          </a:p>
          <a:p>
            <a:r>
              <a:rPr lang="en-US" sz="1600" dirty="0"/>
              <a:t>Reference Types – string, class, reference, delegate, array, dynamic</a:t>
            </a:r>
          </a:p>
          <a:p>
            <a:r>
              <a:rPr lang="en-US" sz="1600" dirty="0"/>
              <a:t>Boxing and Unboxing</a:t>
            </a:r>
          </a:p>
          <a:p>
            <a:r>
              <a:rPr lang="en-US" sz="1600" dirty="0"/>
              <a:t>Constant and Enum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9EC1D-A6D7-4C24-9777-8422FB68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</p:spTree>
    <p:extLst>
      <p:ext uri="{BB962C8B-B14F-4D97-AF65-F5344CB8AC3E}">
        <p14:creationId xmlns:p14="http://schemas.microsoft.com/office/powerpoint/2010/main" val="12200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D79B3A4-F257-4FC8-91D7-9C556F406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Arithmetic Operators - +, -, *, ?, %, ++, --</a:t>
            </a:r>
          </a:p>
          <a:p>
            <a:r>
              <a:rPr lang="en-US" sz="1600" dirty="0"/>
              <a:t>Relational Operators - ==, !=, &gt;, &lt;, &gt;=, &lt;=</a:t>
            </a:r>
          </a:p>
          <a:p>
            <a:r>
              <a:rPr lang="en-US" sz="1600" dirty="0"/>
              <a:t>Logical Operators - &amp;&amp;, ||, !</a:t>
            </a:r>
          </a:p>
          <a:p>
            <a:r>
              <a:rPr lang="en-US" sz="1600" dirty="0"/>
              <a:t>Bitwise Operators - &amp;, |, ^</a:t>
            </a:r>
          </a:p>
          <a:p>
            <a:r>
              <a:rPr lang="en-US" sz="1600" dirty="0"/>
              <a:t>Assignment Operators - =,  +=, -+ and etc.</a:t>
            </a:r>
          </a:p>
          <a:p>
            <a:r>
              <a:rPr lang="en-US" sz="1600" dirty="0"/>
              <a:t>Miscellaneous Operators – Ex: </a:t>
            </a:r>
            <a:r>
              <a:rPr lang="en-US" sz="1600" dirty="0" err="1"/>
              <a:t>sizeof</a:t>
            </a:r>
            <a:r>
              <a:rPr lang="en-US" sz="1600" dirty="0"/>
              <a:t>(), </a:t>
            </a:r>
            <a:r>
              <a:rPr lang="en-US" sz="1600" dirty="0" err="1"/>
              <a:t>typeof</a:t>
            </a:r>
            <a:r>
              <a:rPr lang="en-US" sz="1600" dirty="0"/>
              <a:t>(), ?:, is, as and *, &amp;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B3E85-2AF6-4496-A717-2985656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Operators</a:t>
            </a:r>
          </a:p>
        </p:txBody>
      </p:sp>
    </p:spTree>
    <p:extLst>
      <p:ext uri="{BB962C8B-B14F-4D97-AF65-F5344CB8AC3E}">
        <p14:creationId xmlns:p14="http://schemas.microsoft.com/office/powerpoint/2010/main" val="146538276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197</Words>
  <Application>Microsoft Office PowerPoint</Application>
  <PresentationFormat>On-screen Show (16:9)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</vt:lpstr>
      <vt:lpstr>Overpass Mono</vt:lpstr>
      <vt:lpstr>Anaheim</vt:lpstr>
      <vt:lpstr>Arial</vt:lpstr>
      <vt:lpstr>Roboto Condensed Light</vt:lpstr>
      <vt:lpstr>Programming Lesson by Slidesgo</vt:lpstr>
      <vt:lpstr>C# Type system</vt:lpstr>
      <vt:lpstr>Project Structure</vt:lpstr>
      <vt:lpstr>Different application types</vt:lpstr>
      <vt:lpstr>Built-in types</vt:lpstr>
      <vt:lpstr>C#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system</dc:title>
  <cp:lastModifiedBy>Nurlan Valizada</cp:lastModifiedBy>
  <cp:revision>3</cp:revision>
  <dcterms:modified xsi:type="dcterms:W3CDTF">2021-10-12T13:18:14Z</dcterms:modified>
</cp:coreProperties>
</file>