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1" r:id="rId6"/>
  </p:sldIdLst>
  <p:sldSz cx="9144000" cy="5143500" type="screen16x9"/>
  <p:notesSz cx="6858000" cy="9144000"/>
  <p:embeddedFontLst>
    <p:embeddedFont>
      <p:font typeface="Anaheim" panose="020B0604020202020204" charset="0"/>
      <p:regular r:id="rId8"/>
    </p:embeddedFont>
    <p:embeddedFont>
      <p:font typeface="Overpass Mono" panose="020B060402020202020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Condensed Light" panose="02000000000000000000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8A0084-84F7-4F93-8363-F089FAAB106E}">
  <a:tblStyle styleId="{E08A0084-84F7-4F93-8363-F089FAAB10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3489F4-A37C-4FF8-8D00-6F67456B9E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558031" y="1884794"/>
            <a:ext cx="8520600" cy="243489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C# Type Conversion </a:t>
            </a:r>
            <a:r>
              <a:rPr lang="az-Latn-AZ" sz="4800" dirty="0"/>
              <a:t>Operators, </a:t>
            </a:r>
            <a:r>
              <a:rPr lang="en-US" sz="4800" dirty="0"/>
              <a:t>string,</a:t>
            </a:r>
            <a:r>
              <a:rPr lang="az-Latn-AZ" sz="4800" dirty="0"/>
              <a:t> </a:t>
            </a:r>
            <a:r>
              <a:rPr lang="en-US" sz="4800" dirty="0"/>
              <a:t>Date properties and methods</a:t>
            </a:r>
            <a:br>
              <a:rPr lang="en-US" sz="4800" dirty="0"/>
            </a:br>
            <a:endParaRPr sz="48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523130" y="3682287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Types general review, code comments and commenting options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B3890DA-5843-49BF-9307-7E3F1D693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Value types and nullable value types</a:t>
            </a:r>
          </a:p>
          <a:p>
            <a:r>
              <a:rPr lang="en-US" sz="1600" dirty="0"/>
              <a:t>Type conversion</a:t>
            </a:r>
          </a:p>
          <a:p>
            <a:r>
              <a:rPr lang="en-US" sz="1600" dirty="0"/>
              <a:t>Reference Types – string, class, reference, delegate, array, dynamic</a:t>
            </a:r>
          </a:p>
          <a:p>
            <a:r>
              <a:rPr lang="en-US" sz="1600" dirty="0"/>
              <a:t>Boxing and Unboxing</a:t>
            </a:r>
          </a:p>
          <a:p>
            <a:r>
              <a:rPr lang="en-US" sz="1600" dirty="0"/>
              <a:t>Constant and Enum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09EC1D-A6D7-4C24-9777-8422FB68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</p:spTree>
    <p:extLst>
      <p:ext uri="{BB962C8B-B14F-4D97-AF65-F5344CB8AC3E}">
        <p14:creationId xmlns:p14="http://schemas.microsoft.com/office/powerpoint/2010/main" val="1220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 Conversion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dirty="0"/>
              <a:t>   You have different options when you need to convert one type to another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" dirty="0"/>
          </a:p>
          <a:p>
            <a:pPr indent="-304800">
              <a:buSzPts val="1200"/>
              <a:buFont typeface="Anaheim"/>
              <a:buAutoNum type="arabicPeriod"/>
            </a:pPr>
            <a:r>
              <a:rPr lang="en-US" dirty="0"/>
              <a:t>Implicit and explicit converting, checked and unchecked block</a:t>
            </a:r>
          </a:p>
          <a:p>
            <a:pPr indent="-304800">
              <a:buSzPts val="1200"/>
              <a:buFont typeface="Anaheim"/>
              <a:buAutoNum type="arabicPeriod"/>
            </a:pPr>
            <a:r>
              <a:rPr lang="en-US" dirty="0" err="1"/>
              <a:t>typename.Parse</a:t>
            </a:r>
            <a:r>
              <a:rPr lang="en-US" dirty="0"/>
              <a:t>() </a:t>
            </a:r>
            <a:r>
              <a:rPr lang="en-US" dirty="0" err="1"/>
              <a:t>typename.TryParse</a:t>
            </a:r>
            <a:r>
              <a:rPr lang="en-US" dirty="0"/>
              <a:t>()</a:t>
            </a:r>
          </a:p>
          <a:p>
            <a:pPr indent="-304800">
              <a:buSzPts val="1200"/>
              <a:buFont typeface="Anaheim"/>
              <a:buAutoNum type="arabicPeriod"/>
            </a:pPr>
            <a:r>
              <a:rPr lang="en-US" dirty="0"/>
              <a:t>Convert class</a:t>
            </a:r>
          </a:p>
          <a:p>
            <a:pPr indent="-304800">
              <a:buSzPts val="1200"/>
              <a:buFont typeface="Anaheim"/>
              <a:buAutoNum type="arabicPeriod"/>
            </a:pPr>
            <a:r>
              <a:rPr lang="en-US" dirty="0" err="1"/>
              <a:t>ToString</a:t>
            </a:r>
            <a:r>
              <a:rPr lang="en-US" dirty="0"/>
              <a:t>() method</a:t>
            </a:r>
          </a:p>
          <a:p>
            <a:pPr marL="152400" indent="0">
              <a:buSzPts val="1200"/>
              <a:buNone/>
            </a:pPr>
            <a:r>
              <a:rPr lang="en-US" dirty="0"/>
              <a:t>4.    Pattern matching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endParaRPr lang="en-US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D79B3A4-F257-4FC8-91D7-9C556F406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600" dirty="0"/>
              <a:t>Arithmetic Operators - +, -, *, /, %, ++, --</a:t>
            </a:r>
          </a:p>
          <a:p>
            <a:r>
              <a:rPr lang="en-US" sz="1600" dirty="0"/>
              <a:t>Relational Operators - ==, !=, &gt;, &lt;, &gt;=, &lt;=</a:t>
            </a:r>
          </a:p>
          <a:p>
            <a:r>
              <a:rPr lang="en-US" sz="1600" dirty="0"/>
              <a:t>Logical Operators - &amp;&amp;, ||, !</a:t>
            </a:r>
          </a:p>
          <a:p>
            <a:r>
              <a:rPr lang="en-US" sz="1600" dirty="0"/>
              <a:t>Bitwise Operators - &amp;, |, ^=,  +=, -+ </a:t>
            </a:r>
          </a:p>
          <a:p>
            <a:r>
              <a:rPr lang="en-US" sz="1600" dirty="0"/>
              <a:t>Assignment Operators - and etc.</a:t>
            </a:r>
          </a:p>
          <a:p>
            <a:r>
              <a:rPr lang="en-US" sz="1600" dirty="0"/>
              <a:t>Miscellaneous Operators – Ex: </a:t>
            </a:r>
            <a:r>
              <a:rPr lang="en-US" sz="1600" dirty="0" err="1"/>
              <a:t>sizeof</a:t>
            </a:r>
            <a:r>
              <a:rPr lang="en-US" sz="1600" dirty="0"/>
              <a:t>(), </a:t>
            </a:r>
            <a:r>
              <a:rPr lang="en-US" sz="1600" dirty="0" err="1"/>
              <a:t>typeof</a:t>
            </a:r>
            <a:r>
              <a:rPr lang="en-US" sz="1600" dirty="0"/>
              <a:t>(), ?:, is, as and *, &amp;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B3E85-2AF6-4496-A717-29856564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Operators</a:t>
            </a:r>
          </a:p>
        </p:txBody>
      </p:sp>
    </p:spTree>
    <p:extLst>
      <p:ext uri="{BB962C8B-B14F-4D97-AF65-F5344CB8AC3E}">
        <p14:creationId xmlns:p14="http://schemas.microsoft.com/office/powerpoint/2010/main" val="146538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B36DBA-3908-41D8-BBB8-B85D59E77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Inline comments</a:t>
            </a:r>
          </a:p>
          <a:p>
            <a:r>
              <a:rPr lang="en-US" dirty="0"/>
              <a:t>Multiline comments</a:t>
            </a:r>
          </a:p>
          <a:p>
            <a:r>
              <a:rPr lang="en-US" dirty="0"/>
              <a:t>XML comments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3C427-9744-4F89-8D68-2F98A4B9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343200"/>
            <a:ext cx="6989750" cy="669000"/>
          </a:xfrm>
        </p:spPr>
        <p:txBody>
          <a:bodyPr/>
          <a:lstStyle/>
          <a:p>
            <a:r>
              <a:rPr lang="en-US" dirty="0"/>
              <a:t>C# code comments and options</a:t>
            </a:r>
          </a:p>
        </p:txBody>
      </p:sp>
    </p:spTree>
    <p:extLst>
      <p:ext uri="{BB962C8B-B14F-4D97-AF65-F5344CB8AC3E}">
        <p14:creationId xmlns:p14="http://schemas.microsoft.com/office/powerpoint/2010/main" val="393605618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164</Words>
  <Application>Microsoft Office PowerPoint</Application>
  <PresentationFormat>On-screen Show (16:9)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Overpass Mono</vt:lpstr>
      <vt:lpstr>Anaheim</vt:lpstr>
      <vt:lpstr>Arial</vt:lpstr>
      <vt:lpstr>Roboto Condensed Light</vt:lpstr>
      <vt:lpstr>Roboto</vt:lpstr>
      <vt:lpstr>Programming Lesson by Slidesgo</vt:lpstr>
      <vt:lpstr>C# Type Conversion Operators, string, Date properties and methods </vt:lpstr>
      <vt:lpstr>Built-in types</vt:lpstr>
      <vt:lpstr>Type Conversion</vt:lpstr>
      <vt:lpstr>C# Operators</vt:lpstr>
      <vt:lpstr>C# code comments and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Type Conversion string,Date properties and methods </dc:title>
  <cp:lastModifiedBy>Nurlan Valizada</cp:lastModifiedBy>
  <cp:revision>3</cp:revision>
  <dcterms:modified xsi:type="dcterms:W3CDTF">2021-10-13T06:18:54Z</dcterms:modified>
</cp:coreProperties>
</file>