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1" y="1136072"/>
            <a:ext cx="9035420" cy="30943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Namespaces, Inheritance, Method hiding, type and type members, access modifiers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Namespaces, Inheritance, Method hiding, type and type members, access modifiers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9</cp:revision>
  <dcterms:modified xsi:type="dcterms:W3CDTF">2021-11-04T04:27:51Z</dcterms:modified>
</cp:coreProperties>
</file>