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1694329"/>
            <a:ext cx="9035420" cy="191620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C# </a:t>
            </a:r>
            <a:r>
              <a:rPr lang="az-Latn-AZ" sz="4400" dirty="0"/>
              <a:t>Delegates and Lambda expressions – part 1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18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Delegates and Lambda expressions – part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15</cp:revision>
  <dcterms:modified xsi:type="dcterms:W3CDTF">2021-12-13T08:10:16Z</dcterms:modified>
</cp:coreProperties>
</file>