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343" r:id="rId3"/>
  </p:sldIdLst>
  <p:sldSz cx="9144000" cy="5143500" type="screen16x9"/>
  <p:notesSz cx="6858000" cy="9144000"/>
  <p:embeddedFontLst>
    <p:embeddedFont>
      <p:font typeface="Anaheim" panose="020B0604020202020204" charset="0"/>
      <p:regular r:id="rId5"/>
    </p:embeddedFont>
    <p:embeddedFont>
      <p:font typeface="Overpass Mono" panose="020B0604020202020204" charset="0"/>
      <p:regular r:id="rId6"/>
      <p:bold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Roboto Condensed Light" panose="02000000000000000000" pitchFamily="2" charset="0"/>
      <p:regular r:id="rId12"/>
      <p: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A0084-84F7-4F93-8363-F089FAAB106E}">
  <a:tblStyle styleId="{E08A0084-84F7-4F93-8363-F089FAAB1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3489F4-A37C-4FF8-8D00-6F67456B9E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91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0" y="825519"/>
            <a:ext cx="9144000" cy="2766472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/>
            </a:br>
            <a:r>
              <a:rPr lang="en-US" sz="4000"/>
              <a:t>Working </a:t>
            </a:r>
            <a:r>
              <a:rPr lang="en-US" sz="4000" dirty="0"/>
              <a:t>with SQL Server (JOINS, Subqueries, Views, Sequences, Indexes)</a:t>
            </a:r>
            <a:br>
              <a:rPr lang="en-US" sz="4000" dirty="0"/>
            </a:b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67AD7D5-450A-40E1-A566-7F6D7C37BE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DDL Statements (Create, Alter, Drop) – Database and Tables</a:t>
            </a:r>
          </a:p>
          <a:p>
            <a:r>
              <a:rPr lang="en-US" dirty="0"/>
              <a:t>Constraints (Default, Check, Primary key, Foreign key, Unique).</a:t>
            </a:r>
          </a:p>
          <a:p>
            <a:r>
              <a:rPr lang="en-US" dirty="0"/>
              <a:t>DML Statements</a:t>
            </a:r>
          </a:p>
          <a:p>
            <a:r>
              <a:rPr lang="en-US" dirty="0"/>
              <a:t>Table relationships</a:t>
            </a:r>
          </a:p>
          <a:p>
            <a:r>
              <a:rPr lang="en-US" dirty="0"/>
              <a:t>Self relationship, data hierarchy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0061DD-3FAC-4307-97E4-21829F2BE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343200"/>
            <a:ext cx="7703999" cy="669000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55302891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3281</TotalTime>
  <Words>61</Words>
  <Application>Microsoft Office PowerPoint</Application>
  <PresentationFormat>On-screen Show (16:9)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Roboto</vt:lpstr>
      <vt:lpstr>Arial</vt:lpstr>
      <vt:lpstr>Overpass Mono</vt:lpstr>
      <vt:lpstr>Anaheim</vt:lpstr>
      <vt:lpstr>Roboto Condensed Light</vt:lpstr>
      <vt:lpstr>Programming Lesson by Slidesgo</vt:lpstr>
      <vt:lpstr>        Working with SQL Server (JOINS, Subqueries, Views, Sequences, Indexes) </vt:lpstr>
      <vt:lpstr>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Type Conversion string,Date properties and methods </dc:title>
  <cp:lastModifiedBy>Nurlan Valizada</cp:lastModifiedBy>
  <cp:revision>25</cp:revision>
  <dcterms:modified xsi:type="dcterms:W3CDTF">2022-01-12T18:30:22Z</dcterms:modified>
</cp:coreProperties>
</file>