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Anaheim" panose="020B0604020202020204" charset="0"/>
      <p:regular r:id="rId4"/>
    </p:embeddedFont>
    <p:embeddedFont>
      <p:font typeface="Overpass Mono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A0084-84F7-4F93-8363-F089FAAB106E}">
  <a:tblStyle styleId="{E08A0084-84F7-4F93-8363-F089FAAB1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3489F4-A37C-4FF8-8D00-6F67456B9E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120511" y="1517309"/>
            <a:ext cx="9466729" cy="1798263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/>
              <a:t>Keçirilənlərin</a:t>
            </a:r>
            <a:r>
              <a:rPr lang="en-US" sz="4400" dirty="0"/>
              <a:t> </a:t>
            </a:r>
            <a:r>
              <a:rPr lang="en-US" sz="4400" dirty="0" err="1"/>
              <a:t>təkrarı</a:t>
            </a:r>
            <a:r>
              <a:rPr lang="en-US" sz="4400" dirty="0"/>
              <a:t>, Hacker</a:t>
            </a:r>
            <a:r>
              <a:rPr lang="az-Latn-AZ" sz="4400" dirty="0"/>
              <a:t>R</a:t>
            </a:r>
            <a:r>
              <a:rPr lang="en-US" sz="4400" dirty="0" err="1"/>
              <a:t>ank</a:t>
            </a:r>
            <a:r>
              <a:rPr lang="en-US" sz="4400" dirty="0"/>
              <a:t>-da </a:t>
            </a:r>
            <a:r>
              <a:rPr lang="en-US" sz="4400" dirty="0" err="1"/>
              <a:t>canlı</a:t>
            </a:r>
            <a:r>
              <a:rPr lang="en-US" sz="4400" dirty="0"/>
              <a:t> </a:t>
            </a:r>
            <a:r>
              <a:rPr lang="en-US" sz="4400" dirty="0" err="1"/>
              <a:t>kodlaşdırma</a:t>
            </a:r>
            <a:endParaRPr lang="en-US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8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Anaheim</vt:lpstr>
      <vt:lpstr>Overpass Mono</vt:lpstr>
      <vt:lpstr>Programming Lesson by Slidesgo</vt:lpstr>
      <vt:lpstr>Keçirilənlərin təkrarı, HackerRank-da canlı kodlaşdırma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Type Conversion string,Date properties and methods </dc:title>
  <cp:lastModifiedBy>Nurlan Valizada</cp:lastModifiedBy>
  <cp:revision>8</cp:revision>
  <dcterms:modified xsi:type="dcterms:W3CDTF">2021-10-28T09:34:23Z</dcterms:modified>
</cp:coreProperties>
</file>