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68089" y="1296049"/>
            <a:ext cx="9466729" cy="159666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C# classes, </a:t>
            </a:r>
            <a:r>
              <a:rPr lang="en-US" sz="4400" dirty="0" err="1"/>
              <a:t>consructors</a:t>
            </a:r>
            <a:r>
              <a:rPr lang="en-US" sz="4400" dirty="0"/>
              <a:t>, destructors, static and instance members</a:t>
            </a:r>
            <a:endParaRPr sz="4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311700" y="318259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Fields, methods, properties, access modifiers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20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Anaheim</vt:lpstr>
      <vt:lpstr>Arial</vt:lpstr>
      <vt:lpstr>Programming Lesson by Slidesgo</vt:lpstr>
      <vt:lpstr>C# classes, consructors, destructors, static and instance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8</cp:revision>
  <dcterms:modified xsi:type="dcterms:W3CDTF">2021-10-31T18:41:44Z</dcterms:modified>
</cp:coreProperties>
</file>