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669472"/>
            <a:ext cx="9144000" cy="151707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Working with SQL Server from C#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Anaheim</vt:lpstr>
      <vt:lpstr>Arial</vt:lpstr>
      <vt:lpstr>Programming Lesson by Slidesgo</vt:lpstr>
      <vt:lpstr>Working with SQL Server from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27</cp:revision>
  <dcterms:modified xsi:type="dcterms:W3CDTF">2022-01-20T12:06:23Z</dcterms:modified>
</cp:coreProperties>
</file>