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34471" y="1168302"/>
            <a:ext cx="9466729" cy="159666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C# Loops - for, foreach, while, do/while</a:t>
            </a:r>
            <a:endParaRPr sz="4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311700" y="3182598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Usage of loops in C# program, when to choose which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25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Overpass Mono</vt:lpstr>
      <vt:lpstr>Anaheim</vt:lpstr>
      <vt:lpstr>Programming Lesson by Slidesgo</vt:lpstr>
      <vt:lpstr>C# Loops - for, foreach, while, do/while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5</cp:revision>
  <dcterms:modified xsi:type="dcterms:W3CDTF">2021-10-20T18:16:39Z</dcterms:modified>
</cp:coreProperties>
</file>