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naheim" panose="020B0604020202020204" charset="0"/>
      <p:regular r:id="rId4"/>
    </p:embeddedFont>
    <p:embeddedFont>
      <p:font typeface="Overpass Mono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0" y="825519"/>
            <a:ext cx="9144000" cy="2766472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/>
            </a:br>
            <a:r>
              <a:rPr lang="en-US" sz="4000"/>
              <a:t>Installing and working with SQL Server Express</a:t>
            </a:r>
            <a:br>
              <a:rPr lang="en-US" sz="4000" dirty="0"/>
            </a:br>
            <a:endParaRPr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16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Overpass Mono</vt:lpstr>
      <vt:lpstr>Anaheim</vt:lpstr>
      <vt:lpstr>Programming Lesson by Slidesgo</vt:lpstr>
      <vt:lpstr>        Installing and working with SQL Server Express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Type Conversion string,Date properties and methods </dc:title>
  <cp:lastModifiedBy>Nurlan Valizada</cp:lastModifiedBy>
  <cp:revision>21</cp:revision>
  <dcterms:modified xsi:type="dcterms:W3CDTF">2022-01-06T13:59:18Z</dcterms:modified>
</cp:coreProperties>
</file>