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34471" y="1168302"/>
            <a:ext cx="9466729" cy="159666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C# Method and method parameters</a:t>
            </a:r>
            <a:endParaRPr sz="4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311700" y="3182598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Different parameter types, optional parameters, params, out, ref, default parameters, method overloading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C# Method and method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7</cp:revision>
  <dcterms:modified xsi:type="dcterms:W3CDTF">2021-10-25T10:38:58Z</dcterms:modified>
</cp:coreProperties>
</file>