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1099839"/>
            <a:ext cx="9144000" cy="276647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/>
            </a:br>
            <a:r>
              <a:rPr lang="en-US" sz="4000"/>
              <a:t>C</a:t>
            </a:r>
            <a:r>
              <a:rPr lang="en-US" sz="4000" dirty="0"/>
              <a:t># events, Console application deployment, Introduction to windows forms</a:t>
            </a:r>
            <a:br>
              <a:rPr lang="en-US" sz="4000" dirty="0"/>
            </a:b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21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Overpass Mono</vt:lpstr>
      <vt:lpstr>Anaheim</vt:lpstr>
      <vt:lpstr>Programming Lesson by Slidesgo</vt:lpstr>
      <vt:lpstr>        C# events, Console application deployment, Introduction to windows forms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18</cp:revision>
  <dcterms:modified xsi:type="dcterms:W3CDTF">2021-12-25T08:16:49Z</dcterms:modified>
</cp:coreProperties>
</file>