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aheim" panose="020B0604020202020204" charset="0"/>
      <p:regular r:id="rId4"/>
    </p:embeddedFont>
    <p:embeddedFont>
      <p:font typeface="Overpass Mon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0" y="1289647"/>
            <a:ext cx="9144000" cy="312995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Working with SQL Server (Table </a:t>
            </a:r>
            <a:r>
              <a:rPr lang="en-US" sz="4000" dirty="0" err="1"/>
              <a:t>RelationShips</a:t>
            </a:r>
            <a:r>
              <a:rPr lang="en-US" sz="4000" dirty="0"/>
              <a:t>, Functions, Stored Procedures, Read Data from C#)</a:t>
            </a:r>
            <a:br>
              <a:rPr lang="en-US" sz="4000" dirty="0"/>
            </a:b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27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Overpass Mono</vt:lpstr>
      <vt:lpstr>Anaheim</vt:lpstr>
      <vt:lpstr>Arial</vt:lpstr>
      <vt:lpstr>Programming Lesson by Slidesgo</vt:lpstr>
      <vt:lpstr>        Working with SQL Server (Table RelationShips, Functions, Stored Procedures, Read Data from C#)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26</cp:revision>
  <dcterms:modified xsi:type="dcterms:W3CDTF">2022-01-17T07:21:59Z</dcterms:modified>
</cp:coreProperties>
</file>