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naheim" panose="020B0604020202020204" charset="0"/>
      <p:regular r:id="rId5"/>
    </p:embeddedFont>
    <p:embeddedFont>
      <p:font typeface="Overpass Mono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07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669472"/>
            <a:ext cx="9144000" cy="151707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C# core concepts finalizing, course project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669472"/>
            <a:ext cx="9144000" cy="151707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C# </a:t>
            </a:r>
            <a:r>
              <a:rPr lang="az-Latn-AZ" sz="4000" dirty="0"/>
              <a:t>Course projects assessment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05013650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13</Words>
  <Application>Microsoft Office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Overpass Mono</vt:lpstr>
      <vt:lpstr>Anaheim</vt:lpstr>
      <vt:lpstr>Programming Lesson by Slidesgo</vt:lpstr>
      <vt:lpstr>C# core concepts finalizing, course project</vt:lpstr>
      <vt:lpstr>C# Course projects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29</cp:revision>
  <dcterms:modified xsi:type="dcterms:W3CDTF">2022-02-07T11:44:41Z</dcterms:modified>
</cp:coreProperties>
</file>