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825519"/>
            <a:ext cx="9144000" cy="276647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C# Windows Forms Development continuation</a:t>
            </a:r>
            <a:br>
              <a:rPr lang="en-US" sz="4000" dirty="0"/>
            </a:b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15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Overpass Mono</vt:lpstr>
      <vt:lpstr>Arial</vt:lpstr>
      <vt:lpstr>Anaheim</vt:lpstr>
      <vt:lpstr>Programming Lesson by Slidesgo</vt:lpstr>
      <vt:lpstr>        C# Windows Forms Development continuation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20</cp:revision>
  <dcterms:modified xsi:type="dcterms:W3CDTF">2021-12-30T14:42:29Z</dcterms:modified>
</cp:coreProperties>
</file>