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7"/>
  </p:notesMasterIdLst>
  <p:sldIdLst>
    <p:sldId id="256" r:id="rId2"/>
    <p:sldId id="260" r:id="rId3"/>
    <p:sldId id="257" r:id="rId4"/>
    <p:sldId id="258" r:id="rId5"/>
    <p:sldId id="259" r:id="rId6"/>
  </p:sldIdLst>
  <p:sldSz cx="9144000" cy="5143500" type="screen16x9"/>
  <p:notesSz cx="6858000" cy="9144000"/>
  <p:embeddedFontLst>
    <p:embeddedFont>
      <p:font typeface="Anaheim" panose="020B0604020202020204" charset="0"/>
      <p:regular r:id="rId8"/>
    </p:embeddedFont>
    <p:embeddedFont>
      <p:font typeface="Overpass Mono" panose="020B0604020202020204" charset="0"/>
      <p:regular r:id="rId9"/>
      <p:bold r:id="rId10"/>
    </p:embeddedFont>
    <p:embeddedFont>
      <p:font typeface="Roboto" panose="02000000000000000000" pitchFamily="2" charset="0"/>
      <p:regular r:id="rId11"/>
      <p:bold r:id="rId12"/>
      <p:italic r:id="rId13"/>
      <p:boldItalic r:id="rId14"/>
    </p:embeddedFont>
    <p:embeddedFont>
      <p:font typeface="Roboto Condensed Light" panose="02000000000000000000" pitchFamily="2" charset="0"/>
      <p:regular r:id="rId15"/>
      <p: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08A0084-84F7-4F93-8363-F089FAAB106E}">
  <a:tblStyle styleId="{E08A0084-84F7-4F93-8363-F089FAAB106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F3489F4-A37C-4FF8-8D00-6F67456B9EC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1530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b3994a781_0_25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b3994a781_0_25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avLst/>
            <a:gdLst/>
            <a:ahLst/>
            <a:cxnLst/>
            <a:rect l="l" t="t" r="r" b="b"/>
            <a:pathLst>
              <a:path w="39744" h="5657" extrusionOk="0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avLst/>
            <a:gdLst/>
            <a:ahLst/>
            <a:cxnLst/>
            <a:rect l="l" t="t" r="r" b="b"/>
            <a:pathLst>
              <a:path w="9705" h="5657" extrusionOk="0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avLst/>
            <a:gdLst/>
            <a:ahLst/>
            <a:cxnLst/>
            <a:rect l="l" t="t" r="r" b="b"/>
            <a:pathLst>
              <a:path w="3097" h="5633" extrusionOk="0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avLst/>
            <a:gdLst/>
            <a:ahLst/>
            <a:cxnLst/>
            <a:rect l="l" t="t" r="r" b="b"/>
            <a:pathLst>
              <a:path w="2442" h="3585" extrusionOk="0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avLst/>
            <a:gdLst/>
            <a:ahLst/>
            <a:cxnLst/>
            <a:rect l="l" t="t" r="r" b="b"/>
            <a:pathLst>
              <a:path w="2454" h="3585" extrusionOk="0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avLst/>
            <a:gdLst/>
            <a:ahLst/>
            <a:cxnLst/>
            <a:rect l="l" t="t" r="r" b="b"/>
            <a:pathLst>
              <a:path w="54770" h="2346" extrusionOk="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s">
  <p:cSld name="CUSTOM_10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1"/>
          <p:cNvSpPr txBox="1">
            <a:spLocks noGrp="1"/>
          </p:cNvSpPr>
          <p:nvPr>
            <p:ph type="subTitle" idx="1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AutoNum type="arabicPeriod"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286" name="Google Shape;286;p21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9" r:id="rId2"/>
    <p:sldLayoutId id="2147483667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>
            <a:spLocks noGrp="1"/>
          </p:cNvSpPr>
          <p:nvPr>
            <p:ph type="ctrTitle"/>
          </p:nvPr>
        </p:nvSpPr>
        <p:spPr>
          <a:xfrm>
            <a:off x="623400" y="1417199"/>
            <a:ext cx="8520600" cy="1069645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C# Type system</a:t>
            </a:r>
          </a:p>
        </p:txBody>
      </p:sp>
      <p:sp>
        <p:nvSpPr>
          <p:cNvPr id="335" name="Google Shape;335;p27"/>
          <p:cNvSpPr txBox="1">
            <a:spLocks noGrp="1"/>
          </p:cNvSpPr>
          <p:nvPr>
            <p:ph type="subTitle" idx="1"/>
          </p:nvPr>
        </p:nvSpPr>
        <p:spPr>
          <a:xfrm>
            <a:off x="623400" y="2656656"/>
            <a:ext cx="8520600" cy="1362893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dirty="0">
                <a:solidFill>
                  <a:schemeClr val="dk2"/>
                </a:solidFill>
              </a:rPr>
              <a:t>INTO - C# Project structure, different app types can be written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100" dirty="0">
                <a:solidFill>
                  <a:schemeClr val="dk2"/>
                </a:solidFill>
              </a:rPr>
            </a:br>
            <a:r>
              <a:rPr lang="en-US" sz="2100" dirty="0">
                <a:solidFill>
                  <a:schemeClr val="dk2"/>
                </a:solidFill>
              </a:rPr>
              <a:t>Built-in types, Value Type and Reference Type, Nullable types /Type Conversion / Object Boxing &amp; Unboxing/Constant and Enum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54E289A0-E8E5-410C-A44B-82E3567093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600" dirty="0"/>
              <a:t>Project files</a:t>
            </a:r>
          </a:p>
          <a:p>
            <a:r>
              <a:rPr lang="en-US" sz="1600" dirty="0"/>
              <a:t>Debugging process</a:t>
            </a:r>
          </a:p>
          <a:p>
            <a:r>
              <a:rPr lang="en-US" sz="1600" dirty="0"/>
              <a:t>bin and obj folders</a:t>
            </a:r>
          </a:p>
          <a:p>
            <a:r>
              <a:rPr lang="en-US" sz="1600" dirty="0"/>
              <a:t>Final executable – .</a:t>
            </a:r>
            <a:r>
              <a:rPr lang="en-US" sz="1600" dirty="0" err="1"/>
              <a:t>dll</a:t>
            </a:r>
            <a:r>
              <a:rPr lang="en-US" sz="1600" dirty="0"/>
              <a:t> or .exe</a:t>
            </a:r>
          </a:p>
          <a:p>
            <a:r>
              <a:rPr lang="en-US" sz="1600" dirty="0"/>
              <a:t>MSIL or IL</a:t>
            </a:r>
          </a:p>
          <a:p>
            <a:r>
              <a:rPr lang="en-US" sz="1600" dirty="0"/>
              <a:t>How code runs</a:t>
            </a:r>
          </a:p>
          <a:p>
            <a:r>
              <a:rPr lang="en-US" sz="1600" dirty="0"/>
              <a:t>CLR – Common Language Runtime</a:t>
            </a:r>
          </a:p>
          <a:p>
            <a:r>
              <a:rPr lang="en-US" sz="1600" dirty="0"/>
              <a:t>GC</a:t>
            </a:r>
          </a:p>
          <a:p>
            <a:r>
              <a:rPr lang="en-US" sz="1600" dirty="0"/>
              <a:t>JIT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4EE976C-3169-4561-9634-37ACE09B2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Structure</a:t>
            </a:r>
          </a:p>
        </p:txBody>
      </p:sp>
    </p:spTree>
    <p:extLst>
      <p:ext uri="{BB962C8B-B14F-4D97-AF65-F5344CB8AC3E}">
        <p14:creationId xmlns:p14="http://schemas.microsoft.com/office/powerpoint/2010/main" val="1750351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8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Different application types</a:t>
            </a:r>
            <a:endParaRPr dirty="0"/>
          </a:p>
        </p:txBody>
      </p:sp>
      <p:sp>
        <p:nvSpPr>
          <p:cNvPr id="341" name="Google Shape;341;p28"/>
          <p:cNvSpPr txBox="1">
            <a:spLocks noGrp="1"/>
          </p:cNvSpPr>
          <p:nvPr>
            <p:ph type="subTitle" idx="1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indent="-228600"/>
            <a:r>
              <a:rPr lang="en-US" sz="1600" dirty="0"/>
              <a:t>WEB (API, SSR, SPA, GRPC, </a:t>
            </a:r>
            <a:r>
              <a:rPr lang="en-US" sz="1600" dirty="0" err="1"/>
              <a:t>Blazor</a:t>
            </a:r>
            <a:r>
              <a:rPr lang="en-US" sz="1600" dirty="0"/>
              <a:t>)</a:t>
            </a:r>
          </a:p>
          <a:p>
            <a:pPr marL="228600" indent="-228600"/>
            <a:r>
              <a:rPr lang="en-US" sz="1600" dirty="0"/>
              <a:t>Desktop (Windows Forms, WPF, .NET MAUI (preview))</a:t>
            </a:r>
          </a:p>
          <a:p>
            <a:pPr marL="228600" indent="-228600"/>
            <a:r>
              <a:rPr lang="en-US" sz="1600" dirty="0"/>
              <a:t>Console</a:t>
            </a:r>
          </a:p>
          <a:p>
            <a:pPr marL="228600" indent="-228600"/>
            <a:r>
              <a:rPr lang="en-US" sz="1600" dirty="0"/>
              <a:t>Worker</a:t>
            </a:r>
          </a:p>
          <a:p>
            <a:pPr marL="228600" indent="-228600"/>
            <a:r>
              <a:rPr lang="en-US" sz="1600" dirty="0"/>
              <a:t>Mobile with Xamarin</a:t>
            </a:r>
          </a:p>
          <a:p>
            <a:pPr marL="228600" indent="-228600"/>
            <a:r>
              <a:rPr lang="en-US" sz="1600" dirty="0"/>
              <a:t>Game with Unity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2B3890DA-5843-49BF-9307-7E3F1D6932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600" dirty="0"/>
              <a:t>Value types and nullable value types</a:t>
            </a:r>
          </a:p>
          <a:p>
            <a:r>
              <a:rPr lang="en-US" sz="1600" dirty="0"/>
              <a:t>Type conversion</a:t>
            </a:r>
          </a:p>
          <a:p>
            <a:r>
              <a:rPr lang="en-US" sz="1600" dirty="0"/>
              <a:t>Reference Types – string, class, reference, delegate, array, dynamic</a:t>
            </a:r>
          </a:p>
          <a:p>
            <a:r>
              <a:rPr lang="en-US" sz="1600" dirty="0"/>
              <a:t>Boxing and Unboxing</a:t>
            </a:r>
          </a:p>
          <a:p>
            <a:r>
              <a:rPr lang="en-US" sz="1600" dirty="0"/>
              <a:t>Constant and Enum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09EC1D-A6D7-4C24-9777-8422FB686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types</a:t>
            </a:r>
          </a:p>
        </p:txBody>
      </p:sp>
    </p:spTree>
    <p:extLst>
      <p:ext uri="{BB962C8B-B14F-4D97-AF65-F5344CB8AC3E}">
        <p14:creationId xmlns:p14="http://schemas.microsoft.com/office/powerpoint/2010/main" val="122004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AD79B3A4-F257-4FC8-91D7-9C556F4069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600" dirty="0"/>
              <a:t>Arithmetic Operators - +, -, *, ?, %, ++, --</a:t>
            </a:r>
          </a:p>
          <a:p>
            <a:r>
              <a:rPr lang="en-US" sz="1600" dirty="0"/>
              <a:t>Relational Operators - ==, !=, &gt;, &lt;, &gt;=, &lt;=</a:t>
            </a:r>
          </a:p>
          <a:p>
            <a:r>
              <a:rPr lang="en-US" sz="1600" dirty="0"/>
              <a:t>Logical Operators - &amp;&amp;, ||, !</a:t>
            </a:r>
          </a:p>
          <a:p>
            <a:r>
              <a:rPr lang="en-US" sz="1600" dirty="0"/>
              <a:t>Bitwise Operators - &amp;, |, ^</a:t>
            </a:r>
          </a:p>
          <a:p>
            <a:r>
              <a:rPr lang="en-US" sz="1600" dirty="0"/>
              <a:t>Assignment Operators - =,  +=, -+ and etc.</a:t>
            </a:r>
          </a:p>
          <a:p>
            <a:r>
              <a:rPr lang="en-US" sz="1600" dirty="0"/>
              <a:t>Miscellaneous Operators – Ex: </a:t>
            </a:r>
            <a:r>
              <a:rPr lang="en-US" sz="1600" dirty="0" err="1"/>
              <a:t>sizeof</a:t>
            </a:r>
            <a:r>
              <a:rPr lang="en-US" sz="1600" dirty="0"/>
              <a:t>(), </a:t>
            </a:r>
            <a:r>
              <a:rPr lang="en-US" sz="1600" dirty="0" err="1"/>
              <a:t>typeof</a:t>
            </a:r>
            <a:r>
              <a:rPr lang="en-US" sz="1600" dirty="0"/>
              <a:t>(), ?:, is, as and *, &amp;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DB3E85-2AF6-4496-A717-298565641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Operators</a:t>
            </a:r>
          </a:p>
        </p:txBody>
      </p:sp>
    </p:spTree>
    <p:extLst>
      <p:ext uri="{BB962C8B-B14F-4D97-AF65-F5344CB8AC3E}">
        <p14:creationId xmlns:p14="http://schemas.microsoft.com/office/powerpoint/2010/main" val="1465382762"/>
      </p:ext>
    </p:extLst>
  </p:cSld>
  <p:clrMapOvr>
    <a:masterClrMapping/>
  </p:clrMapOvr>
</p:sld>
</file>

<file path=ppt/theme/theme1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1630</TotalTime>
  <Words>197</Words>
  <Application>Microsoft Office PowerPoint</Application>
  <PresentationFormat>On-screen Show (16:9)</PresentationFormat>
  <Paragraphs>33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Anaheim</vt:lpstr>
      <vt:lpstr>Arial</vt:lpstr>
      <vt:lpstr>Roboto</vt:lpstr>
      <vt:lpstr>Overpass Mono</vt:lpstr>
      <vt:lpstr>Roboto Condensed Light</vt:lpstr>
      <vt:lpstr>Programming Lesson by Slidesgo</vt:lpstr>
      <vt:lpstr>C# Type system</vt:lpstr>
      <vt:lpstr>Project Structure</vt:lpstr>
      <vt:lpstr>Different application types</vt:lpstr>
      <vt:lpstr>Built-in types</vt:lpstr>
      <vt:lpstr>C# Operators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Type system</dc:title>
  <cp:lastModifiedBy>Nurlan Valizada</cp:lastModifiedBy>
  <cp:revision>2</cp:revision>
  <dcterms:modified xsi:type="dcterms:W3CDTF">2021-10-09T16:30:51Z</dcterms:modified>
</cp:coreProperties>
</file>