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embeddedFontLst>
    <p:embeddedFont>
      <p:font typeface="Anaheim" panose="020B0604020202020204" charset="0"/>
      <p:regular r:id="rId4"/>
    </p:embeddedFont>
    <p:embeddedFont>
      <p:font typeface="Overpass Mono" panose="020B0604020202020204" charset="0"/>
      <p:regular r:id="rId5"/>
      <p:bold r:id="rId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08A0084-84F7-4F93-8363-F089FAAB106E}">
  <a:tblStyle styleId="{E08A0084-84F7-4F93-8363-F089FAAB106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1F3489F4-A37C-4FF8-8D00-6F67456B9EC9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9" d="100"/>
          <a:sy n="149" d="100"/>
        </p:scale>
        <p:origin x="504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5" Type="http://schemas.openxmlformats.org/officeDocument/2006/relationships/font" Target="fonts/font2.fntdata"/><Relationship Id="rId10" Type="http://schemas.openxmlformats.org/officeDocument/2006/relationships/tableStyles" Target="tableStyles.xml"/><Relationship Id="rId4" Type="http://schemas.openxmlformats.org/officeDocument/2006/relationships/font" Target="fonts/font1.fntdata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7362284" y="1723643"/>
            <a:ext cx="1781706" cy="3419867"/>
            <a:chOff x="7397009" y="1731193"/>
            <a:chExt cx="1781706" cy="3419867"/>
          </a:xfrm>
        </p:grpSpPr>
        <p:sp>
          <p:nvSpPr>
            <p:cNvPr id="10" name="Google Shape;10;p2"/>
            <p:cNvSpPr/>
            <p:nvPr/>
          </p:nvSpPr>
          <p:spPr>
            <a:xfrm>
              <a:off x="7858529" y="1731193"/>
              <a:ext cx="1320185" cy="132176"/>
            </a:xfrm>
            <a:custGeom>
              <a:avLst/>
              <a:gdLst/>
              <a:ahLst/>
              <a:cxnLst/>
              <a:rect l="l" t="t" r="r" b="b"/>
              <a:pathLst>
                <a:path w="19277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9277" y="1930"/>
                  </a:lnTo>
                  <a:lnTo>
                    <a:pt x="1927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7784360" y="1950550"/>
              <a:ext cx="865993" cy="132176"/>
            </a:xfrm>
            <a:custGeom>
              <a:avLst/>
              <a:gdLst/>
              <a:ahLst/>
              <a:cxnLst/>
              <a:rect l="l" t="t" r="r" b="b"/>
              <a:pathLst>
                <a:path w="1264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2645" y="1929"/>
                  </a:lnTo>
                  <a:lnTo>
                    <a:pt x="1264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8855808" y="1950550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445651" y="2169086"/>
              <a:ext cx="733063" cy="132998"/>
            </a:xfrm>
            <a:custGeom>
              <a:avLst/>
              <a:gdLst/>
              <a:ahLst/>
              <a:cxnLst/>
              <a:rect l="l" t="t" r="r" b="b"/>
              <a:pathLst>
                <a:path w="10704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10704" y="1941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738356" y="2388443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990637" y="2388443"/>
              <a:ext cx="597737" cy="132929"/>
            </a:xfrm>
            <a:custGeom>
              <a:avLst/>
              <a:gdLst/>
              <a:ahLst/>
              <a:cxnLst/>
              <a:rect l="l" t="t" r="r" b="b"/>
              <a:pathLst>
                <a:path w="8728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8728" y="1941"/>
                  </a:lnTo>
                  <a:lnTo>
                    <a:pt x="8728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683208" y="2607801"/>
              <a:ext cx="1495507" cy="132108"/>
            </a:xfrm>
            <a:custGeom>
              <a:avLst/>
              <a:gdLst/>
              <a:ahLst/>
              <a:cxnLst/>
              <a:rect l="l" t="t" r="r" b="b"/>
              <a:pathLst>
                <a:path w="21837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298888" y="2827090"/>
              <a:ext cx="879827" cy="132176"/>
            </a:xfrm>
            <a:custGeom>
              <a:avLst/>
              <a:gdLst/>
              <a:ahLst/>
              <a:cxnLst/>
              <a:rect l="l" t="t" r="r" b="b"/>
              <a:pathLst>
                <a:path w="12847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2847" y="1930"/>
                  </a:lnTo>
                  <a:lnTo>
                    <a:pt x="1284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855808" y="304644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7784360" y="2169086"/>
              <a:ext cx="499050" cy="132998"/>
            </a:xfrm>
            <a:custGeom>
              <a:avLst/>
              <a:gdLst/>
              <a:ahLst/>
              <a:cxnLst/>
              <a:rect l="l" t="t" r="r" b="b"/>
              <a:pathLst>
                <a:path w="7287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7287" y="1941"/>
                  </a:lnTo>
                  <a:lnTo>
                    <a:pt x="72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020017" y="4142344"/>
              <a:ext cx="322975" cy="132176"/>
            </a:xfrm>
            <a:custGeom>
              <a:avLst/>
              <a:gdLst/>
              <a:ahLst/>
              <a:cxnLst/>
              <a:rect l="l" t="t" r="r" b="b"/>
              <a:pathLst>
                <a:path w="4716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7521789" y="4142344"/>
              <a:ext cx="322153" cy="132176"/>
            </a:xfrm>
            <a:custGeom>
              <a:avLst/>
              <a:gdLst/>
              <a:ahLst/>
              <a:cxnLst/>
              <a:rect l="l" t="t" r="r" b="b"/>
              <a:pathLst>
                <a:path w="4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03" y="1929"/>
                  </a:lnTo>
                  <a:lnTo>
                    <a:pt x="47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152056" y="3264983"/>
              <a:ext cx="1026659" cy="132998"/>
            </a:xfrm>
            <a:custGeom>
              <a:avLst/>
              <a:gdLst/>
              <a:ahLst/>
              <a:cxnLst/>
              <a:rect l="l" t="t" r="r" b="b"/>
              <a:pathLst>
                <a:path w="14991" h="1942" extrusionOk="0">
                  <a:moveTo>
                    <a:pt x="1" y="0"/>
                  </a:moveTo>
                  <a:lnTo>
                    <a:pt x="1" y="1941"/>
                  </a:lnTo>
                  <a:lnTo>
                    <a:pt x="14991" y="1941"/>
                  </a:lnTo>
                  <a:lnTo>
                    <a:pt x="1499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784360" y="3484340"/>
              <a:ext cx="807301" cy="132929"/>
            </a:xfrm>
            <a:custGeom>
              <a:avLst/>
              <a:gdLst/>
              <a:ahLst/>
              <a:cxnLst/>
              <a:rect l="l" t="t" r="r" b="b"/>
              <a:pathLst>
                <a:path w="11788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11787" y="1941"/>
                  </a:lnTo>
                  <a:lnTo>
                    <a:pt x="117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738356" y="3484340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7931945" y="3046447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445651" y="3703698"/>
              <a:ext cx="733063" cy="132108"/>
            </a:xfrm>
            <a:custGeom>
              <a:avLst/>
              <a:gdLst/>
              <a:ahLst/>
              <a:cxnLst/>
              <a:rect l="l" t="t" r="r" b="b"/>
              <a:pathLst>
                <a:path w="10704" h="1929" extrusionOk="0">
                  <a:moveTo>
                    <a:pt x="0" y="0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855808" y="392298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4715" y="1930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990637" y="3703698"/>
              <a:ext cx="322975" cy="132108"/>
            </a:xfrm>
            <a:custGeom>
              <a:avLst/>
              <a:gdLst/>
              <a:ahLst/>
              <a:cxnLst/>
              <a:rect l="l" t="t" r="r" b="b"/>
              <a:pathLst>
                <a:path w="4716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4715" y="1929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445651" y="4142344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858529" y="3922987"/>
              <a:ext cx="862774" cy="132176"/>
            </a:xfrm>
            <a:custGeom>
              <a:avLst/>
              <a:gdLst/>
              <a:ahLst/>
              <a:cxnLst/>
              <a:rect l="l" t="t" r="r" b="b"/>
              <a:pathLst>
                <a:path w="12598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2598" y="1930"/>
                  </a:lnTo>
                  <a:lnTo>
                    <a:pt x="1259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683208" y="4361702"/>
              <a:ext cx="1495507" cy="132176"/>
            </a:xfrm>
            <a:custGeom>
              <a:avLst/>
              <a:gdLst/>
              <a:ahLst/>
              <a:cxnLst/>
              <a:rect l="l" t="t" r="r" b="b"/>
              <a:pathLst>
                <a:path w="21837" h="1930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767736" y="4580237"/>
              <a:ext cx="410978" cy="132929"/>
            </a:xfrm>
            <a:custGeom>
              <a:avLst/>
              <a:gdLst/>
              <a:ahLst/>
              <a:cxnLst/>
              <a:rect l="l" t="t" r="r" b="b"/>
              <a:pathLst>
                <a:path w="6001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6001" y="1941"/>
                  </a:lnTo>
                  <a:lnTo>
                    <a:pt x="600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814494" y="4580237"/>
              <a:ext cx="773880" cy="132929"/>
            </a:xfrm>
            <a:custGeom>
              <a:avLst/>
              <a:gdLst/>
              <a:ahLst/>
              <a:cxnLst/>
              <a:rect l="l" t="t" r="r" b="b"/>
              <a:pathLst>
                <a:path w="1130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11300" y="1941"/>
                  </a:lnTo>
                  <a:lnTo>
                    <a:pt x="1130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7397009" y="4799526"/>
              <a:ext cx="833394" cy="132998"/>
            </a:xfrm>
            <a:custGeom>
              <a:avLst/>
              <a:gdLst/>
              <a:ahLst/>
              <a:cxnLst/>
              <a:rect l="l" t="t" r="r" b="b"/>
              <a:pathLst>
                <a:path w="12169" h="1942" extrusionOk="0">
                  <a:moveTo>
                    <a:pt x="1" y="1"/>
                  </a:moveTo>
                  <a:lnTo>
                    <a:pt x="1" y="1942"/>
                  </a:lnTo>
                  <a:lnTo>
                    <a:pt x="12169" y="1942"/>
                  </a:lnTo>
                  <a:lnTo>
                    <a:pt x="12169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82851" y="4799526"/>
              <a:ext cx="795864" cy="132998"/>
            </a:xfrm>
            <a:custGeom>
              <a:avLst/>
              <a:gdLst/>
              <a:ahLst/>
              <a:cxnLst/>
              <a:rect l="l" t="t" r="r" b="b"/>
              <a:pathLst>
                <a:path w="11621" h="1942" extrusionOk="0">
                  <a:moveTo>
                    <a:pt x="0" y="1"/>
                  </a:moveTo>
                  <a:lnTo>
                    <a:pt x="0" y="1942"/>
                  </a:lnTo>
                  <a:lnTo>
                    <a:pt x="11621" y="1942"/>
                  </a:lnTo>
                  <a:lnTo>
                    <a:pt x="1162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064053" y="5018884"/>
              <a:ext cx="1114662" cy="132176"/>
            </a:xfrm>
            <a:custGeom>
              <a:avLst/>
              <a:gdLst/>
              <a:ahLst/>
              <a:cxnLst/>
              <a:rect l="l" t="t" r="r" b="b"/>
              <a:pathLst>
                <a:path w="16276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6276" y="1930"/>
                  </a:lnTo>
                  <a:lnTo>
                    <a:pt x="16276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" name="Google Shape;37;p2"/>
          <p:cNvSpPr/>
          <p:nvPr/>
        </p:nvSpPr>
        <p:spPr>
          <a:xfrm>
            <a:off x="1962382" y="0"/>
            <a:ext cx="2721868" cy="387420"/>
          </a:xfrm>
          <a:custGeom>
            <a:avLst/>
            <a:gdLst/>
            <a:ahLst/>
            <a:cxnLst/>
            <a:rect l="l" t="t" r="r" b="b"/>
            <a:pathLst>
              <a:path w="39744" h="5657" extrusionOk="0">
                <a:moveTo>
                  <a:pt x="1" y="1"/>
                </a:moveTo>
                <a:lnTo>
                  <a:pt x="1" y="5656"/>
                </a:lnTo>
                <a:lnTo>
                  <a:pt x="39744" y="5656"/>
                </a:lnTo>
                <a:lnTo>
                  <a:pt x="3974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>
            <a:off x="873813" y="0"/>
            <a:ext cx="664647" cy="387420"/>
          </a:xfrm>
          <a:custGeom>
            <a:avLst/>
            <a:gdLst/>
            <a:ahLst/>
            <a:cxnLst/>
            <a:rect l="l" t="t" r="r" b="b"/>
            <a:pathLst>
              <a:path w="9705" h="5657" extrusionOk="0">
                <a:moveTo>
                  <a:pt x="1" y="1"/>
                </a:moveTo>
                <a:lnTo>
                  <a:pt x="1" y="5656"/>
                </a:lnTo>
                <a:lnTo>
                  <a:pt x="9704" y="5656"/>
                </a:lnTo>
                <a:lnTo>
                  <a:pt x="970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1049134" y="938616"/>
            <a:ext cx="212098" cy="385776"/>
          </a:xfrm>
          <a:custGeom>
            <a:avLst/>
            <a:gdLst/>
            <a:ahLst/>
            <a:cxnLst/>
            <a:rect l="l" t="t" r="r" b="b"/>
            <a:pathLst>
              <a:path w="3097" h="5633" extrusionOk="0">
                <a:moveTo>
                  <a:pt x="2239" y="1"/>
                </a:moveTo>
                <a:lnTo>
                  <a:pt x="1" y="5275"/>
                </a:lnTo>
                <a:lnTo>
                  <a:pt x="846" y="5633"/>
                </a:lnTo>
                <a:lnTo>
                  <a:pt x="3096" y="370"/>
                </a:lnTo>
                <a:lnTo>
                  <a:pt x="223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2"/>
          <p:cNvSpPr/>
          <p:nvPr/>
        </p:nvSpPr>
        <p:spPr>
          <a:xfrm>
            <a:off x="873813" y="1008745"/>
            <a:ext cx="167240" cy="245519"/>
          </a:xfrm>
          <a:custGeom>
            <a:avLst/>
            <a:gdLst/>
            <a:ahLst/>
            <a:cxnLst/>
            <a:rect l="l" t="t" r="r" b="b"/>
            <a:pathLst>
              <a:path w="2442" h="3585" extrusionOk="0">
                <a:moveTo>
                  <a:pt x="1787" y="1"/>
                </a:moveTo>
                <a:lnTo>
                  <a:pt x="1" y="1787"/>
                </a:lnTo>
                <a:lnTo>
                  <a:pt x="1787" y="3585"/>
                </a:lnTo>
                <a:lnTo>
                  <a:pt x="2442" y="2930"/>
                </a:lnTo>
                <a:lnTo>
                  <a:pt x="1299" y="1787"/>
                </a:lnTo>
                <a:lnTo>
                  <a:pt x="2442" y="656"/>
                </a:lnTo>
                <a:lnTo>
                  <a:pt x="178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2"/>
          <p:cNvSpPr/>
          <p:nvPr/>
        </p:nvSpPr>
        <p:spPr>
          <a:xfrm>
            <a:off x="1268492" y="1008745"/>
            <a:ext cx="168062" cy="245519"/>
          </a:xfrm>
          <a:custGeom>
            <a:avLst/>
            <a:gdLst/>
            <a:ahLst/>
            <a:cxnLst/>
            <a:rect l="l" t="t" r="r" b="b"/>
            <a:pathLst>
              <a:path w="2454" h="3585" extrusionOk="0">
                <a:moveTo>
                  <a:pt x="655" y="1"/>
                </a:moveTo>
                <a:lnTo>
                  <a:pt x="0" y="656"/>
                </a:lnTo>
                <a:lnTo>
                  <a:pt x="1143" y="1787"/>
                </a:lnTo>
                <a:lnTo>
                  <a:pt x="0" y="2930"/>
                </a:lnTo>
                <a:lnTo>
                  <a:pt x="655" y="3585"/>
                </a:lnTo>
                <a:lnTo>
                  <a:pt x="2453" y="1787"/>
                </a:lnTo>
                <a:lnTo>
                  <a:pt x="65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2"/>
          <p:cNvSpPr/>
          <p:nvPr/>
        </p:nvSpPr>
        <p:spPr>
          <a:xfrm>
            <a:off x="3516020" y="4983597"/>
            <a:ext cx="1054395" cy="159912"/>
          </a:xfrm>
          <a:custGeom>
            <a:avLst/>
            <a:gdLst/>
            <a:ahLst/>
            <a:cxnLst/>
            <a:rect l="l" t="t" r="r" b="b"/>
            <a:pathLst>
              <a:path w="15396" h="2335" extrusionOk="0">
                <a:moveTo>
                  <a:pt x="1" y="1"/>
                </a:moveTo>
                <a:lnTo>
                  <a:pt x="1" y="2335"/>
                </a:lnTo>
                <a:lnTo>
                  <a:pt x="15395" y="2335"/>
                </a:lnTo>
                <a:lnTo>
                  <a:pt x="1539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2"/>
          <p:cNvSpPr/>
          <p:nvPr/>
        </p:nvSpPr>
        <p:spPr>
          <a:xfrm>
            <a:off x="1160341" y="4983597"/>
            <a:ext cx="2152689" cy="159912"/>
          </a:xfrm>
          <a:custGeom>
            <a:avLst/>
            <a:gdLst/>
            <a:ahLst/>
            <a:cxnLst/>
            <a:rect l="l" t="t" r="r" b="b"/>
            <a:pathLst>
              <a:path w="31433" h="2335" extrusionOk="0">
                <a:moveTo>
                  <a:pt x="0" y="1"/>
                </a:moveTo>
                <a:lnTo>
                  <a:pt x="0" y="2335"/>
                </a:lnTo>
                <a:lnTo>
                  <a:pt x="31433" y="2335"/>
                </a:lnTo>
                <a:lnTo>
                  <a:pt x="3143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2"/>
          <p:cNvSpPr/>
          <p:nvPr/>
        </p:nvSpPr>
        <p:spPr>
          <a:xfrm>
            <a:off x="1805333" y="4452017"/>
            <a:ext cx="3750923" cy="160666"/>
          </a:xfrm>
          <a:custGeom>
            <a:avLst/>
            <a:gdLst/>
            <a:ahLst/>
            <a:cxnLst/>
            <a:rect l="l" t="t" r="r" b="b"/>
            <a:pathLst>
              <a:path w="54770" h="2346" extrusionOk="0">
                <a:moveTo>
                  <a:pt x="0" y="0"/>
                </a:moveTo>
                <a:lnTo>
                  <a:pt x="0" y="2346"/>
                </a:lnTo>
                <a:lnTo>
                  <a:pt x="54769" y="2346"/>
                </a:lnTo>
                <a:lnTo>
                  <a:pt x="5476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2"/>
          <p:cNvSpPr/>
          <p:nvPr/>
        </p:nvSpPr>
        <p:spPr>
          <a:xfrm>
            <a:off x="0" y="4452017"/>
            <a:ext cx="1490645" cy="160666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2"/>
          <p:cNvSpPr/>
          <p:nvPr/>
        </p:nvSpPr>
        <p:spPr>
          <a:xfrm>
            <a:off x="596093" y="4717807"/>
            <a:ext cx="3218453" cy="160734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2"/>
          <p:cNvSpPr/>
          <p:nvPr/>
        </p:nvSpPr>
        <p:spPr>
          <a:xfrm>
            <a:off x="0" y="4717807"/>
            <a:ext cx="364546" cy="160734"/>
          </a:xfrm>
          <a:custGeom>
            <a:avLst/>
            <a:gdLst/>
            <a:ahLst/>
            <a:cxnLst/>
            <a:rect l="l" t="t" r="r" b="b"/>
            <a:pathLst>
              <a:path w="5323" h="2347" extrusionOk="0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2"/>
          <p:cNvSpPr/>
          <p:nvPr/>
        </p:nvSpPr>
        <p:spPr>
          <a:xfrm>
            <a:off x="0" y="4983597"/>
            <a:ext cx="828532" cy="159912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2"/>
          <p:cNvSpPr txBox="1">
            <a:spLocks noGrp="1"/>
          </p:cNvSpPr>
          <p:nvPr>
            <p:ph type="ctrTitle"/>
          </p:nvPr>
        </p:nvSpPr>
        <p:spPr>
          <a:xfrm>
            <a:off x="718575" y="1369045"/>
            <a:ext cx="8520600" cy="19104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9pPr>
          </a:lstStyle>
          <a:p>
            <a:endParaRPr/>
          </a:p>
        </p:txBody>
      </p:sp>
      <p:sp>
        <p:nvSpPr>
          <p:cNvPr id="50" name="Google Shape;50;p2"/>
          <p:cNvSpPr txBox="1">
            <a:spLocks noGrp="1"/>
          </p:cNvSpPr>
          <p:nvPr>
            <p:ph type="subTitle" idx="1"/>
          </p:nvPr>
        </p:nvSpPr>
        <p:spPr>
          <a:xfrm>
            <a:off x="769050" y="3396100"/>
            <a:ext cx="8520600" cy="792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sz="2800" b="1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Char char="●"/>
              <a:defRPr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9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54">
          <p15:clr>
            <a:srgbClr val="EA4335"/>
          </p15:clr>
        </p15:guide>
        <p15:guide id="2" pos="5306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898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7"/>
          <p:cNvSpPr txBox="1">
            <a:spLocks noGrp="1"/>
          </p:cNvSpPr>
          <p:nvPr>
            <p:ph type="ctrTitle"/>
          </p:nvPr>
        </p:nvSpPr>
        <p:spPr>
          <a:xfrm>
            <a:off x="0" y="1393982"/>
            <a:ext cx="9144000" cy="2766472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4400" dirty="0"/>
            </a:br>
            <a:br>
              <a:rPr lang="en-US" sz="4400" dirty="0"/>
            </a:br>
            <a:br>
              <a:rPr lang="en-US" sz="4400" dirty="0"/>
            </a:br>
            <a:br>
              <a:rPr lang="en-US" sz="4400" dirty="0"/>
            </a:br>
            <a:br>
              <a:rPr lang="en-US" sz="4400" dirty="0"/>
            </a:br>
            <a:br>
              <a:rPr lang="en-US" sz="4400" dirty="0"/>
            </a:br>
            <a:br>
              <a:rPr lang="en-US" sz="4400" dirty="0"/>
            </a:br>
            <a:br>
              <a:rPr lang="en-US" sz="4400" dirty="0"/>
            </a:br>
            <a:r>
              <a:rPr lang="en-US" sz="4400" dirty="0"/>
              <a:t>C# </a:t>
            </a:r>
            <a:r>
              <a:rPr lang="az-Latn-AZ" sz="4400" dirty="0"/>
              <a:t>Delegates and Lambda expressions</a:t>
            </a:r>
            <a:r>
              <a:rPr lang="en-US" sz="4400"/>
              <a:t> 2,</a:t>
            </a:r>
            <a:br>
              <a:rPr lang="en-US" sz="4400" dirty="0"/>
            </a:br>
            <a:r>
              <a:rPr lang="en-US" sz="4400"/>
              <a:t>Extension methods,</a:t>
            </a:r>
            <a:br>
              <a:rPr lang="en-US" sz="4400" dirty="0"/>
            </a:br>
            <a:r>
              <a:rPr lang="en-US" sz="4400" dirty="0"/>
              <a:t>Indexers</a:t>
            </a:r>
            <a:br>
              <a:rPr lang="en-US" sz="4400" dirty="0"/>
            </a:br>
            <a:endParaRPr sz="4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ogramming Lesson by Slidesgo">
  <a:themeElements>
    <a:clrScheme name="Simple Light">
      <a:dk1>
        <a:srgbClr val="1B1464"/>
      </a:dk1>
      <a:lt1>
        <a:srgbClr val="FFFFFF"/>
      </a:lt1>
      <a:dk2>
        <a:srgbClr val="00FFC5"/>
      </a:dk2>
      <a:lt2>
        <a:srgbClr val="EC008C"/>
      </a:lt2>
      <a:accent1>
        <a:srgbClr val="1B1464"/>
      </a:accent1>
      <a:accent2>
        <a:srgbClr val="00FFC5"/>
      </a:accent2>
      <a:accent3>
        <a:srgbClr val="EC008C"/>
      </a:accent3>
      <a:accent4>
        <a:srgbClr val="1B1464"/>
      </a:accent4>
      <a:accent5>
        <a:srgbClr val="00FFC5"/>
      </a:accent5>
      <a:accent6>
        <a:srgbClr val="EC008C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3098</TotalTime>
  <Words>23</Words>
  <Application>Microsoft Office PowerPoint</Application>
  <PresentationFormat>On-screen Show (16:9)</PresentationFormat>
  <Paragraphs>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Overpass Mono</vt:lpstr>
      <vt:lpstr>Anaheim</vt:lpstr>
      <vt:lpstr>Programming Lesson by Slidesgo</vt:lpstr>
      <vt:lpstr>        C# Delegates and Lambda expressions 2, Extension methods, Indexers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Type Conversion string,Date properties and methods </dc:title>
  <cp:lastModifiedBy>Nurlan Valizada</cp:lastModifiedBy>
  <cp:revision>16</cp:revision>
  <dcterms:modified xsi:type="dcterms:W3CDTF">2021-12-16T13:04:11Z</dcterms:modified>
</cp:coreProperties>
</file>