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343" r:id="rId3"/>
  </p:sldIdLst>
  <p:sldSz cx="9144000" cy="5143500" type="screen16x9"/>
  <p:notesSz cx="6858000" cy="9144000"/>
  <p:embeddedFontLst>
    <p:embeddedFont>
      <p:font typeface="Anaheim" panose="020B0604020202020204" charset="0"/>
      <p:regular r:id="rId5"/>
    </p:embeddedFont>
    <p:embeddedFont>
      <p:font typeface="Overpass Mono" panose="020B0604020202020204" charset="0"/>
      <p:regular r:id="rId6"/>
      <p:bold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1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82551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Working with SQL Server </a:t>
            </a:r>
            <a:r>
              <a:rPr lang="az-Latn-AZ" sz="4000" dirty="0"/>
              <a:t>(DDL,DML, Constraints)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7AD7D5-450A-40E1-A566-7F6D7C37B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DDL Statements (Create, Alter, Drop) – Database and Tables</a:t>
            </a:r>
          </a:p>
          <a:p>
            <a:r>
              <a:rPr lang="en-US" dirty="0"/>
              <a:t>Constraints (Default, Check, Primary key, Foreign key, Unique).</a:t>
            </a:r>
          </a:p>
          <a:p>
            <a:r>
              <a:rPr lang="en-US" dirty="0"/>
              <a:t>DML Statements</a:t>
            </a:r>
          </a:p>
          <a:p>
            <a:r>
              <a:rPr lang="en-US" dirty="0"/>
              <a:t>Table relationships</a:t>
            </a:r>
          </a:p>
          <a:p>
            <a:r>
              <a:rPr lang="en-US" dirty="0"/>
              <a:t>Self relationship, data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0061DD-3FAC-4307-97E4-21829F2B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43200"/>
            <a:ext cx="7703999" cy="6690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5302891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57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Overpass Mono</vt:lpstr>
      <vt:lpstr>Anaheim</vt:lpstr>
      <vt:lpstr>Arial</vt:lpstr>
      <vt:lpstr>Roboto Condensed Light</vt:lpstr>
      <vt:lpstr>Roboto</vt:lpstr>
      <vt:lpstr>Programming Lesson by Slidesgo</vt:lpstr>
      <vt:lpstr>        Working with SQL Server (DDL,DML, Constraints) 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24</cp:revision>
  <dcterms:modified xsi:type="dcterms:W3CDTF">2022-01-10T09:11:30Z</dcterms:modified>
</cp:coreProperties>
</file>