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08580" y="1293611"/>
            <a:ext cx="9035420" cy="3145039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C# Directory </a:t>
            </a:r>
            <a:r>
              <a:rPr lang="en-US" sz="4400"/>
              <a:t>and File </a:t>
            </a:r>
            <a:r>
              <a:rPr lang="en-US" sz="4400" dirty="0"/>
              <a:t>operation examples, Interfaces and why we need them</a:t>
            </a:r>
            <a:br>
              <a:rPr lang="en-US" sz="4400" dirty="0"/>
            </a:b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23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Overpass Mono</vt:lpstr>
      <vt:lpstr>Anaheim</vt:lpstr>
      <vt:lpstr>Programming Lesson by Slidesgo</vt:lpstr>
      <vt:lpstr>        C# Directory and File operation examples, Interfaces and why we need them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12</cp:revision>
  <dcterms:modified xsi:type="dcterms:W3CDTF">2021-11-18T07:08:03Z</dcterms:modified>
</cp:coreProperties>
</file>