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59" r:id="rId4"/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D4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53" autoAdjust="0"/>
    <p:restoredTop sz="94660"/>
  </p:normalViewPr>
  <p:slideViewPr>
    <p:cSldViewPr snapToGrid="0">
      <p:cViewPr>
        <p:scale>
          <a:sx n="100" d="100"/>
          <a:sy n="100" d="100"/>
        </p:scale>
        <p:origin x="10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8:16:23.7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391 1 24575,'-16'-1'0,"0"2"0,1 0 0,-1 1 0,1 0 0,-20 6 0,28-5 0,1-1 0,-1 1 0,1 0 0,0 1 0,0-1 0,0 1 0,0 0 0,1 1 0,0 0 0,0-1 0,0 2 0,0-1 0,1 0 0,-5 8 0,-8 14 0,-2 0 0,1 1 0,2 1 0,1 0 0,-13 36 0,17-32 0,4-15 0,2 0 0,-1 0 0,-3 34 0,-9 53 0,11-72 0,2 1 0,-2 38 0,5-43 0,2 1 0,2-1 0,6 38 0,-6-57 0,1 1 0,0-1 0,1 0 0,0 0 0,1-1 0,0 1 0,0-1 0,1 0 0,0 0 0,1-1 0,0 0 0,11 10 0,35 42 0,-40-44 0,0-1 0,25 22 0,-31-32 0,-1 0 0,1-1 0,0 0 0,0 0 0,1 0 0,-1-1 0,1 0 0,0-1 0,0 1 0,8 0 0,47 3-1365,-33-5-5461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8:25:00.2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5391 24575,'2'-52'0,"2"1"0,3-1 0,2 1 0,18-61 0,-17 76 0,73-248 0,30-104 0,-23 71 0,2-42 0,-8 25 0,-38 149 0,-10 33 0,19-91 0,22-73 0,7 5 0,-8 24 0,-40 160 0,21-63 0,-29 113 0,45-134 0,-49 138 0,40-83 0,-54 129 0,-1 0 0,-1 0 0,6-50 0,7-23 0,93-240 0,-101 304 0,-2 0 0,9-52 0,-12 48 0,23-68 0,-22 89 0,6-21 0,-15 39 0,0-1 0,0 1 0,0 0 0,0 0 0,0 0 0,0 0 0,-1-1 0,1 1 0,0 0 0,-1 0 0,1 0 0,-1 0 0,1 0 0,-1 0 0,1 0 0,-1 0 0,0 0 0,1 0 0,-1 0 0,0 1 0,0-1 0,0 0 0,0 0 0,0 1 0,0-1 0,0 1 0,0-1 0,0 1 0,0-1 0,0 1 0,0-1 0,0 1 0,-2 0 0,-4-2 0,-1 0 0,1 1 0,-1 0 0,1 1 0,-1-1 0,0 2 0,1-1 0,-12 3 0,-65 17 0,43-9 0,-102 27 0,130-34 0,0 0 0,1 1 0,-1 1 0,1 0 0,0 0 0,1 1 0,-1 1 0,1 0 0,1 1 0,-1 0 0,2 0 0,-1 1 0,1 0 0,-14 22 0,22-31 0,1-1 0,-1 1 0,0 0 0,1-1 0,-1 1 0,1 0 0,-1 0 0,1 0 0,0-1 0,-1 1 0,1 0 0,0 0 0,0 0 0,-1 0 0,1 0 0,0 0 0,0 0 0,0 0 0,0 0 0,0-1 0,0 1 0,0 0 0,1 0 0,-1 0 0,0 0 0,0 0 0,1 0 0,0 1 0,0-1 0,0-1 0,0 1 0,1-1 0,-1 1 0,0-1 0,1 1 0,-1-1 0,0 0 0,1 0 0,-1 1 0,1-1 0,-1 0 0,0 0 0,1 0 0,-1-1 0,2 1 0,56-16 0,94-38 0,-89 34 0,-2-2 0,-1-3 0,61-35 0,-105 49 0,0 1 0,0 1 0,1 1 0,1 0 0,25-7 0,-40 14 0,-1 0 0,1 1 0,0-1 0,0 1 0,-1 0 0,1 0 0,0 0 0,0 0 0,0 1 0,-1-1 0,1 1 0,0 0 0,-1 0 0,1 0 0,-1 1 0,1-1 0,-1 1 0,0 0 0,1 0 0,-1 0 0,0 1 0,0-1 0,-1 1 0,1-1 0,0 1 0,-1 0 0,0 0 0,1 0 0,-1 0 0,0 0 0,-1 1 0,1-1 0,-1 1 0,3 6 0,5 19 0,-1 0 0,3 32 0,7 24 0,-11-65 0,1 0 0,14 27 0,7 18 0,-11-14 0,-8-19 0,2 1 0,1-2 0,1 1 0,2-2 0,32 47 0,7 9-1365,-45-67-5461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8:25:19.5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283 1 24575,'-2'31'0,"-2"1"0,-1-1 0,-1 0 0,-16 46 0,-9 40 0,5 6 0,11-59 0,3 1 0,-7 108 0,16-144 0,0 0 0,-9 36 0,5-35 0,2 0 0,-1 32 0,7 64 0,1-78 0,-2 0 0,-2 0 0,-12 71 0,6-72 0,-2 55 0,5-40 0,-16 41 0,12-61 0,8-36 0,-1 1 0,0 0 0,0-1 0,0 1 0,0-1 0,-1 1 0,0-1 0,-6 8 0,9-14-21,0 0-1,0 0 1,-1 0 0,1 0-1,0 0 1,-1 0-1,1 0 1,0 1 0,-1-1-1,1 0 1,0 0 0,0 0-1,-1 0 1,1 0-1,0 0 1,-1 0 0,1-1-1,0 1 1,-1 0-1,1 0 1,0 0 0,0 0-1,-1 0 1,1 0-1,0-1 1,-1 1 0,1 0-1,0 0 1,0 0-1,0-1 1,-1 1 0,1 0-1,0 0 1,0 0-1,0-1 1,-1 1 0,1 0-1,0-1 1,0 1-1,0 0 1,0 0 0,0-1-1,0 1 1,0 0 0,0-1-1,-1 1 1,1 0-1,0-1 1,0 1 0,0 0-1,1-1 1,-1 1-1,0 0 1,0 0 0,0-1-1,0 0-145,-3-14-6659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8:25:21.4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1 928 24575,'39'0'0,"116"-5"0,-134 2 0,-1 0 0,0-2 0,0 0 0,0-1 0,30-14 0,-24 8 0,12-4 0,-1-2 0,0-2 0,-2-1 0,40-31 0,-65 40 0,0 0 0,-1-1 0,0 0 0,-1 0 0,0-1 0,-1 0 0,6-17 0,1 1 0,-3 6 0,-2 0 0,0-1 0,-1 0 0,-2 0 0,5-33 0,-6 5 0,-2-83 0,-6 84 0,1 32 0,1 1 0,1-1 0,1 0 0,0 1 0,8-34 0,-9 52 0,0 0 0,0 1 0,0-1 0,0 0 0,0 1 0,0-1 0,0 1 0,0-1 0,0 0 0,1 1 0,-1-1 0,0 1 0,0-1 0,1 0 0,-1 1 0,0-1 0,1 1 0,-1-1 0,1 1 0,-1 0 0,1-1 0,-1 1 0,0-1 0,1 1 0,0 0 0,-1-1 0,1 1 0,-1 0 0,1 0 0,-1-1 0,2 1 0,7 17 0,-2 35 0,-10-11 0,-14 65 0,4-30 0,5-34 0,-18 53 0,-5 24 0,2 63 0,10-89 0,7-29 0,-2-1 0,-3 0 0,-39 93 0,42-128 0,2 2 0,2 0 0,0 0 0,2 1 0,2 0 0,0 0 0,2 0 0,2 1 0,2 52 0,0-77 0,1 1 0,0 0 0,0-1 0,1 1 0,0-1 0,0 1 0,1-1 0,0 0 0,1 0 0,-1 0 0,1-1 0,9 12 0,-9-14 0,1 0 0,-1 0 0,1 0 0,0-1 0,0 0 0,1 0 0,-1 0 0,1-1 0,-1 0 0,1 0 0,0 0 0,0-1 0,0 1 0,0-2 0,0 1 0,9 0 0,0-1 0,0-1 0,-1 0 0,1-1 0,0-1 0,0 0 0,-1-1 0,0-1 0,0 0 0,0-1 0,0 0 0,-1-1 0,0 0 0,22-18 0,-9 4 0,-1-1 0,-1-2 0,-1 0 0,-1-1 0,21-32 0,-2 7 50,-29 38-404,-2 0 0,0-1 1,16-27-1,-16 19-6472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8:25:23.6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496 341 24575,'1'-22'0,"-2"1"0,0 0 0,-2 0 0,0 0 0,-1 1 0,-9-24 0,11 37 0,-1 0 0,0 1 0,0 0 0,0-1 0,-1 1 0,0 0 0,-1 1 0,1-1 0,-1 1 0,0 0 0,0 0 0,-1 0 0,1 1 0,-1 0 0,0 0 0,-1 0 0,1 1 0,0 0 0,-1 0 0,0 1 0,1-1 0,-9 0 0,8 1 0,1 0 0,-1 1 0,0 0 0,0 1 0,0-1 0,0 1 0,0 1 0,0-1 0,0 1 0,1 0 0,-1 1 0,0 0 0,0 0 0,1 0 0,0 1 0,-1 0 0,1 0 0,0 0 0,0 1 0,1 0 0,-1 0 0,1 1 0,0-1 0,0 1 0,0 0 0,0 0 0,1 1 0,0 0 0,0-1 0,1 1 0,0 1 0,-5 10 0,-3 7 0,-58 139 0,60-139 0,2 1 0,0 0 0,2 1 0,-4 44 0,-8 64 0,9-89 0,-2 59 0,9-53 0,4 250 0,-3-299 0,0 0 0,0 1 0,0-1 0,0 0 0,1 1 0,-1-1 0,1 0 0,-1 0 0,1 1 0,0-1 0,0 0 0,0 0 0,0 0 0,0 0 0,0 0 0,1 0 0,-1-1 0,1 1 0,-1 0 0,1-1 0,0 1 0,0-1 0,-1 1 0,1-1 0,0 0 0,0 0 0,4 2 0,-3-3 0,0 0 0,-1 0 0,1 0 0,0-1 0,0 1 0,0-1 0,0 1 0,0-1 0,0 0 0,0 0 0,-1 0 0,1-1 0,0 1 0,-1-1 0,1 1 0,-1-1 0,0 0 0,1 0 0,-1 0 0,0 0 0,2-3 0,26-31 0,-1-1 0,-1-2 0,28-53 0,-12 18 0,-15 23 0,-3 0 0,23-67 0,1-2 0,-39 91 0,-1 0 0,-1 0 0,-1-1 0,-2 0 0,5-59 0,-7-149 0,-6 150 0,2 1312 0,0-1218 0,0-1 0,0 1 0,1-1 0,-1 0 0,1 1 0,0-1 0,1 0 0,-1 1 0,1-1 0,0 0 0,1 0 0,-1-1 0,6 9 0,-5-10 0,0 0 0,0 0 0,0-1 0,0 0 0,0 1 0,1-1 0,-1-1 0,1 1 0,0 0 0,-1-1 0,1 0 0,0 0 0,0 0 0,0 0 0,0 0 0,0-1 0,-1 0 0,1 0 0,7 0 0,0-2 0,0 1 0,0-1 0,0-1 0,0 0 0,-1-1 0,1 0 0,-1 0 0,0-1 0,0-1 0,-1 1 0,17-14 0,7-9 0,51-54 0,-61 58 0,1-1 0,-1-1 0,-1-1 0,-1-1 0,24-44 0,-42 67-170,-1 0-1,2 0 0,-1 1 1,1-1-1,-1 1 0,1 0 1,6-5-1,8-4-6655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8:25:27.7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156 217 24575,'1'-5'0,"-1"0"0,1 0 0,1 1 0,-1-1 0,1 1 0,0-1 0,0 1 0,0 0 0,0 0 0,1 0 0,0 0 0,0 0 0,0 1 0,0-1 0,1 1 0,-1 0 0,1 0 0,0 0 0,-1 0 0,2 0 0,-1 1 0,0 0 0,9-3 0,13-6 0,0 1 0,51-12 0,-62 18 0,79-27 0,-62 19 0,56-13 0,-77 24 0,0 0 0,0 1 0,0 1 0,0-1 0,0 2 0,0 0 0,0 0 0,0 1 0,0 0 0,-1 1 0,0 0 0,0 1 0,11 6 0,1 1 0,0 2 0,-1 0 0,-1 1 0,30 30 0,-43-38 0,-1 1 0,-1 0 0,1-1 0,-2 2 0,1-1 0,-1 0 0,0 1 0,0 0 0,-1 0 0,-1 0 0,1 0 0,-2 1 0,1-1 0,-1 1 0,-1-1 0,1 1 0,-2-1 0,1 1 0,-4 18 0,-1-4 0,-1-1 0,-1 1 0,-1-1 0,-1 0 0,-1-1 0,-20 35 0,10-23 0,6-10 0,0-1 0,-1-1 0,-2 0 0,-19 20 0,-32 27 0,-3-4 0,-141 100 0,176-140 0,-2-2 0,-1-2 0,0-2 0,-55 20 0,38-10 0,50-25 0,0 0 0,0 0 0,-1-1 0,1 0 0,-1 0 0,0 0 0,1-1 0,-1 0 0,-15 2 0,22-4 0,-1 1 0,1-1 0,0 0 0,-1 0 0,1 0 0,-1 0 0,1 0 0,-1 0 0,1 0 0,-1-1 0,1 1 0,0 0 0,-1 0 0,1 0 0,-1 0 0,1 0 0,-1-1 0,1 1 0,0 0 0,-1 0 0,1-1 0,0 1 0,-1 0 0,1-1 0,0 1 0,-1 0 0,1-1 0,0 1 0,0-1 0,0 1 0,-1 0 0,1-1 0,0 1 0,0-1 0,0 1 0,-1-1 0,8-18 0,21-14 0,-24 31 0,0-1 0,0 1 0,0 0 0,0 0 0,1 0 0,-1 1 0,1-1 0,-1 1 0,1 0 0,-1 0 0,1 1 0,0-1 0,0 1 0,-1 0 0,1 1 0,9 1 0,7 2 0,-1 1 0,34 14 0,-37-13 0,0 0 0,34 7 0,-40-11 0,1 0 0,-1-1 0,0 0 0,0-1 0,1-1 0,-1 1 0,0-2 0,0 1 0,1-2 0,-2 1 0,1-2 0,0 1 0,0-2 0,-1 1 0,0-1 0,0-1 0,0 0 0,-1 0 0,0-1 0,0 0 0,-1 0 0,15-17 0,101-127 0,-37 43 0,-44 57 0,-1-1 0,-3-3 0,53-98 0,-75 112 0,21-79 0,4-10 0,-34 105 0,11-50 0,-14 53 0,0 0 0,17-42 0,-15 120 0,-8 378 0,-1-411 0,0-1 0,-1 0 0,-8 25 0,5-21 0,-4 46 0,-17 102 0,20-138 0,1-12 0,-1 0 0,-15 35 0,14-42 0,2 1 0,-1 0 0,2 0 0,1 1 0,-4 32 0,8-51 0,0 10 0,-1-1 0,1 1 0,-1-1 0,-1 0 0,0 1 0,0-1 0,-1 0 0,0 0 0,-6 11 0,4-20 0,1-10 0,1-12 0,3 7 0,0 0 0,1 0 0,1 1 0,0-1 0,1 0 0,6-17 0,36-89 0,-13 40 0,11-34 0,27-85 0,-62 174 0,1 1 0,2 1 0,0 0 0,2 0 0,18-25 0,5-12 0,-22 35 0,1 1 0,2 1 0,0 0 0,26-27 0,-9 23 0,1 0 0,1 3 0,1 1 0,57-28 0,-35 20 0,-47 26 0,0 1 0,0 0 0,1 1 0,0 1 0,-1 0 0,1 0 0,0 1 0,0 1 0,22 1 0,-29 0 0,1 0 0,-1 1 0,0 0 0,1 1 0,-1-1 0,0 1 0,1 0 0,-1 1 0,8 4 0,-11-5 0,0 0 0,0 0 0,0 0 0,-1 1 0,1-1 0,-1 1 0,0 0 0,1-1 0,-1 1 0,-1 0 0,1 0 0,0 1 0,-1-1 0,1 0 0,-1 0 0,0 1 0,0-1 0,0 5 0,0-6 0,-1 0 0,1-1 0,-1 1 0,0 0 0,0 0 0,0 0 0,0 0 0,0 0 0,0 0 0,0 0 0,-1 0 0,1 0 0,-1 0 0,0 0 0,1 0 0,-1-1 0,0 1 0,0 0 0,0-1 0,0 1 0,0 0 0,0-1 0,-1 1 0,-1 1 0,0-2 0,0 1 0,0 0 0,0-1 0,0 0 0,0 0 0,0 0 0,-1 0 0,1 0 0,0-1 0,-1 1 0,1-1 0,0 0 0,-4 0 0,-7-1 0,0-1 0,0 0 0,1-1 0,-1-1 0,-23-9 0,26 8 0,-1 0 0,1 1 0,-1 0 0,0 1 0,0 1 0,0 0 0,0 0 0,-1 1 0,-14 0 0,22 2 0,-1 0 0,0 0 0,0 1 0,0-1 0,1 1 0,-1 1 0,1-1 0,-1 1 0,1 0 0,0 0 0,0 0 0,0 1 0,1-1 0,-1 1 0,1 1 0,0-1 0,0 0 0,0 1 0,1 0 0,-6 10 0,-10 20 0,1 2 0,2 0 0,1 1 0,2 1 0,2 0 0,2 1 0,-9 74 0,-15 97 0,17-136 0,10-52 0,1 0 0,-3 34 0,6-28 0,-1-9 0,2-1 0,0 0 0,1 1 0,1-1 0,1 1 0,1-1 0,0 0 0,9 28 0,-9-42 0,0-1 0,0 0 0,0 0 0,1-1 0,-1 1 0,1-1 0,0 1 0,0-1 0,0 0 0,1-1 0,-1 1 0,1-1 0,-1 0 0,1 0 0,0 0 0,-1 0 0,1-1 0,0 0 0,0 0 0,0-1 0,10 1 0,1 0 0,0-1 0,-1 0 0,1-1 0,0-1 0,28-6 0,-37 5 5,-1 1-1,1-1 1,-1 0-1,0 0 0,0-1 1,0 0-1,-1 0 1,1 0-1,7-8 0,41-52-237,-28 30-943,-11 18-5650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8:25:30.8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1117 24575,'-2'90'0,"5"101"0,-3-188 0,0 1 0,0-1 0,1 0 0,-1 0 0,1 0 0,0 0 0,0 0 0,0 0 0,0 0 0,0 0 0,1 0 0,-1-1 0,1 1 0,0-1 0,0 1 0,0-1 0,0 1 0,0-1 0,1 0 0,-1 0 0,1 0 0,3 2 0,-1-2 0,0 0 0,0-1 0,0 0 0,0 0 0,0 0 0,0-1 0,0 1 0,1-1 0,-1 0 0,0-1 0,0 1 0,8-3 0,10-3 0,0-1 0,-1-1 0,1-1 0,36-21 0,-48 23 0,-1 1 0,0-2 0,0 1 0,-1-1 0,0 0 0,0-1 0,-1 0 0,0-1 0,-1 0 0,0 0 0,8-16 0,0-5 0,-2-1 0,15-55 0,-21 62 0,0 0 0,1 0 0,2 1 0,0 1 0,2 0 0,27-41 0,-14 28 0,-1-1 0,-2-1 0,27-66 0,14-25 0,-57 117 0,0 0 0,-1 0 0,-1-1 0,0 0 0,0 1 0,-2-2 0,3-21 0,-3-6 0,-3-48 0,-2 65 0,2 1 0,1-1 0,1 1 0,1-1 0,1 1 0,1-1 0,10-30 0,-14 52 0,1-1 0,0 1 0,-1 0 0,1 0 0,0 0 0,0 0 0,1 1 0,-1-1 0,0 0 0,0 0 0,1 1 0,-1-1 0,1 1 0,2-2 0,-4 3 0,1-1 0,-1 1 0,1 0 0,0 0 0,-1 0 0,1 0 0,-1 0 0,1 0 0,-1 1 0,1-1 0,-1 0 0,1 0 0,0 0 0,-1 0 0,1 1 0,-1-1 0,1 0 0,-1 1 0,0-1 0,1 0 0,-1 1 0,1-1 0,-1 0 0,0 1 0,1-1 0,-1 1 0,0-1 0,1 1 0,-1-1 0,0 1 0,1-1 0,-1 1 0,3 6 0,0 0 0,-1-1 0,0 1 0,0 0 0,-1 0 0,1 14 0,1 382 0,-6-195 0,2-175 0,0-1 0,-2 0 0,-14 61 0,10-62 0,3-1 0,0 1 0,2 0 0,1 0 0,4 46 0,-3-74 0,0-1 0,0 0 0,0 0 0,0 1 0,1-1 0,-1 0 0,1 0 0,-1 0 0,1 1 0,0-1 0,0 0 0,0 0 0,0 0 0,0 0 0,0-1 0,1 1 0,-1 0 0,0 0 0,1-1 0,0 1 0,-1-1 0,1 1 0,0-1 0,0 1 0,0-1 0,0 0 0,0 0 0,0 0 0,0 0 0,0-1 0,0 1 0,0-1 0,3 1 0,-1-1 0,0 0 0,0-1 0,-1 0 0,1 0 0,0 0 0,-1 0 0,1-1 0,-1 1 0,1-1 0,-1 0 0,0 0 0,0 0 0,0-1 0,0 1 0,0-1 0,0 1 0,-1-1 0,1 0 0,2-4 0,18-29 0,-2-1 0,-1 0 0,-3-2 0,20-57 0,3-8 0,9 6 0,-30 62 0,27-70 0,-17 30 0,-20 57 0,-1 0 0,-1-1 0,-1 0 0,-1 0 0,0 0 0,1-26 0,-4-18 0,-2 31 0,2 1 0,8-51 0,-1 32 0,4-60 0,-13 370 0,-2 71 0,-15-221 0,10-72 0,-5 64 0,13 252 0,-1-348 0,0 0 0,0 0 0,0 0 0,1 0 0,0 0 0,0 0 0,0 0 0,0 0 0,1 0 0,0 0 0,0-1 0,0 1 0,0-1 0,6 8 0,-4-8 0,-1-1 0,1-1 0,0 1 0,0 0 0,0-1 0,1 0 0,-1 0 0,0 0 0,1 0 0,-1-1 0,1 0 0,0 0 0,-1 0 0,1 0 0,0-1 0,6 0 0,-1 0 0,1-1 0,0 0 0,-1 0 0,1-1 0,0-1 0,-1 0 0,0 0 0,0-1 0,0 0 0,13-8 0,14-10 0,44-34 0,-44 28 0,30-23-1365,-49 37-5461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8:25:32.7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0 956 24575,'21'-1'0,"-1"1"0,0-2 0,0-1 0,0-1 0,0 0 0,0-1 0,-1-2 0,0 0 0,0-1 0,-1 0 0,0-2 0,0 0 0,-1-1 0,27-22 0,-13 2 0,-1-1 0,-1-1 0,-2-2 0,-1-1 0,40-75 0,-44 75 0,2 0 0,2 2 0,1 1 0,1 1 0,43-38 0,-22 22 0,-44 43 0,-1-1 0,0 1 0,1-1 0,-2 0 0,1 0 0,-1-1 0,0 1 0,0-1 0,-1 1 0,1-1 0,-2 0 0,1 0 0,-1 0 0,0 0 0,0 0 0,-1-1 0,-1-10 0,1 13 0,-1-1 0,0 1 0,0 0 0,0-1 0,-1 1 0,1 0 0,-1 0 0,0 0 0,-1 1 0,1-1 0,-1 0 0,0 1 0,-1 0 0,1-1 0,0 1 0,-1 1 0,0-1 0,0 0 0,0 1 0,-1 0 0,1 0 0,-1 0 0,-7-3 0,-8-2 0,0 1 0,-1 0 0,-1 2 0,1 0 0,-1 2 0,1 0 0,-1 1 0,0 1 0,-31 4 0,48-3 0,0 1 0,1 0 0,-1 1 0,1-1 0,-1 1 0,1 0 0,0 0 0,-1 0 0,1 1 0,0-1 0,1 1 0,-1 0 0,0 0 0,1 0 0,-1 1 0,1-1 0,0 1 0,1 0 0,-1 0 0,0 0 0,-1 5 0,-6 11 0,2 1 0,0 0 0,-7 31 0,-4 12 0,1-11 0,-15 74 0,28-108 0,-7 67 0,10-62 0,-1-1 0,-7 27 0,-68 226 0,50-170 0,-25 197 0,51-279 0,-5 71 0,7-85 0,0 0 0,1 0 0,0 0 0,1 0 0,0 0 0,5 16 0,-5-23 0,-1 0 0,1 0 0,0-1 0,0 1 0,0 0 0,0-1 0,0 0 0,1 1 0,-1-1 0,1 0 0,-1 0 0,1-1 0,0 1 0,0 0 0,0-1 0,0 0 0,4 2 0,62 12 0,-32-9 0,-21-2 0,0-1 0,0 0 0,0-1 0,0 0 0,0-2 0,1 0 0,-1 0 0,0-2 0,1 0 0,-1-1 0,0 0 0,-1-2 0,1 0 0,-1 0 0,0-2 0,0 0 0,24-15 0,-22 8-136,1 1-1,1 0 1,0 1-1,1 1 1,0 1-1,0 1 1,1 0-1,1 2 0,38-9 1,-30 13-6690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8:25:33.4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15 24575,'0'-6'0,"6"-2"0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8:25:34.0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 24575,'0'-6'0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8:25:37.6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1258 24575,'-1'91'0,"3"100"0,-1-180 0,0-1 0,1 1 0,0 0 0,1-1 0,0 0 0,1 1 0,0-1 0,0 0 0,10 15 0,-10-20 0,-1-1 0,1 1 0,0-1 0,0 0 0,1 0 0,-1 0 0,1 0 0,0-1 0,0 0 0,0 0 0,1 0 0,-1 0 0,0-1 0,1 0 0,0 0 0,-1-1 0,1 0 0,9 2 0,9-1 0,0 0 0,-1-1 0,1-1 0,-1-2 0,1 0 0,28-7 0,-43 6 0,1 0 0,0 0 0,-1-1 0,0 0 0,0-1 0,0 0 0,0-1 0,-1 1 0,0-2 0,0 1 0,-1-1 0,0 0 0,0 0 0,0-1 0,-1 0 0,10-17 0,1-4 0,27-47 0,-2-2 0,56-150 0,-78 168 0,18-60 0,-26 67 0,-5 28 0,-1 1 0,4-48 0,8-63 0,-11 93 0,4-63 0,-7 52 0,14-70 0,-6 52 0,21-73 0,2 18 0,-31 211 0,-9-21 0,-2-1 0,-26 104 0,22-106 0,2 0 0,-2 82 0,12 127 0,2-99 0,-4-105 0,3 79 0,-2-141 0,1-1 0,0 1 0,0-1 0,0 1 0,0-1 0,1 1 0,-1-1 0,1 0 0,0 1 0,0-1 0,0 0 0,0 0 0,1 0 0,-1-1 0,1 1 0,-1-1 0,1 1 0,0-1 0,0 0 0,0 0 0,1 0 0,-1 0 0,0-1 0,1 1 0,-1-1 0,1 0 0,-1 0 0,1 0 0,0-1 0,5 1 0,10 1 0,0-1 0,1 0 0,-1-2 0,30-4 0,-40 3 0,0-1 0,0 0 0,-1-1 0,1 1 0,-1-1 0,0-1 0,0 0 0,-1 0 0,1 0 0,-1-1 0,0 0 0,0-1 0,-1 0 0,0 0 0,0 0 0,8-15 0,6-9 0,-2-1 0,26-62 0,-25 40 0,18-75 0,13-139 0,-35 188 0,-9 56 0,4-51 0,-7 42 0,0 0 0,2 1 0,19-64 0,-18 79 0,1-1 0,0 1 0,1 1 0,1-1 0,0 1 0,1 1 0,1 0 0,20-22 0,-21 26 0,-1 0 0,-1 0 0,0-1 0,0 0 0,-1-1 0,-1 0 0,0 0 0,-1 0 0,0-1 0,3-15 0,-20 98 0,-4-18 0,3 1 0,2 1 0,2 0 0,3 0 0,0 64 0,4-67 0,-17 94 0,6-58 0,-19 63 0,20-106 0,-11 84 0,21-12 0,4-87 0,-2 0 0,-1 0 0,-2 0 0,-9 49 0,8-66 0,1 0 0,0 1 0,1-1 0,1 0 0,-1 1 0,2 15 0,0-24 0,1 0 0,-1 0 0,1 0 0,0-1 0,0 1 0,0 0 0,0-1 0,0 1 0,0-1 0,1 1 0,0-1 0,-1 1 0,1-1 0,0 0 0,0 0 0,0 0 0,0 0 0,1 0 0,-1-1 0,0 1 0,1-1 0,-1 1 0,1-1 0,-1 0 0,1 0 0,0 0 0,0 0 0,-1 0 0,1-1 0,5 1 0,15 3 0,0-2 0,0 0 0,0-1 0,0-2 0,34-4 0,-43 3 0,0-1 0,0 0 0,-1-1 0,1 0 0,-1-1 0,0-1 0,0 0 0,0-1 0,-1 0 0,12-10 0,-6 3 0,0 1 0,1 1 0,0 1 0,1 0 0,0 2 0,0 0 0,34-9 0,-53 18 5,0-1-1,1 1 0,-1 0 1,1-1-1,-1 1 0,1 0 0,-1 0 1,0 0-1,1 0 0,-1 0 1,1 0-1,-1 1 0,1-1 1,-1 0-1,0 1 0,1-1 1,-1 1-1,0-1 0,1 1 1,-1 0-1,0 0 0,0-1 0,1 1 1,-1 0-1,0 0 0,1 2 1,0 0-154,0 0 1,0 0 0,-1 0 0,1 0 0,-1 0 0,0 1-1,0-1 1,0 0 0,0 7 0,2 15-6678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8:16:26.1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150 1 24575,'12'0'0,"-1"0"0,1 1 0,0 1 0,0 0 0,-1 0 0,16 6 0,-22-6 0,0 1 0,1-1 0,-1 1 0,0 0 0,0 0 0,0 1 0,-1-1 0,1 1 0,-1 0 0,0 0 0,0 1 0,0-1 0,-1 1 0,5 7 0,0 5 0,-1 0 0,-1 0 0,0 0 0,-1 1 0,-1 0 0,-1 0 0,1 22 0,-3-32 0,15 77 0,-10-55 0,-1 0 0,2 39 0,-5-39 0,-1 0 0,-2 1 0,-1-1 0,-1 0 0,-2 0 0,-1 0 0,-1-1 0,-20 52 0,2-32 0,-2-2 0,-3-1 0,-62 76 0,81-111-57,-1 0-1,-1-1 1,1 0-1,-2-1 1,1 0-1,-1-1 0,0-1 1,-16 6-1,9-3-789,0 0-5979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8:16:35.7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570 31 24575,'-1'-1'0,"1"-1"0,-1 0 0,1 1 0,-1-1 0,0 1 0,0-1 0,0 1 0,0 0 0,0-1 0,0 1 0,0 0 0,0 0 0,0 0 0,-1 0 0,1 0 0,0 0 0,-1 0 0,1 0 0,-1 0 0,1 1 0,-1-1 0,0 0 0,1 1 0,-1 0 0,1-1 0,-1 1 0,0 0 0,1 0 0,-4 0 0,-3-1 0,0 0 0,-1 1 0,1 0 0,-15 1 0,-13 8 0,1 0 0,1 3 0,-1 0 0,2 3 0,0 0 0,-39 26 0,64-35 0,-1 1 0,1 0 0,1 0 0,0 1 0,0 0 0,0 0 0,1 1 0,0 0 0,1 0 0,0 0 0,-6 16 0,-4 16 0,-16 59 0,27-84 0,-3 18 0,2 0 0,1 0 0,1 52 0,2-47 0,-1-1 0,-10 51 0,3-43 0,-7 78 0,15-102 0,1 0 0,1 0 0,1-1 0,1 1 0,9 38 0,22 35 0,70 140 0,-81-194 0,1-1 0,3-1 0,1-1 0,2-1 0,55 52 0,-66-72 14,1 0 1,1-2-1,0 0 0,1-2 0,0 0 0,35 13 0,150 45-945,-175-61 398,-8-3-6293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8:16:36.8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291 1 24575,'55'63'0,"-44"-48"0,1-1 0,0 0 0,1 0 0,0-2 0,27 20 0,-21-18 0,-2 0 0,0 1 0,-1 1 0,0 0 0,-1 1 0,-1 1 0,-1 0 0,0 1 0,-1 1 0,-1 0 0,-2 0 0,1 1 0,-2 0 0,7 29 0,5 13 0,23 82 0,-32-93 0,-3-21 0,-2 0 0,-1 1 0,1 35 0,-4-11 0,0-10 0,-2-1 0,-11 90 0,7-122 0,1 0 0,-2 0 0,0-1 0,0 0 0,-1 0 0,-1 0 0,0-1 0,0 0 0,-1 0 0,-11 11 0,-13 11 0,-56 46 0,85-78 0,-49 39 0,-83 46 0,110-71 0,-99 49 0,90-49 0,1 2 0,0 1 0,-58 44 0,79-51-1365,6-2-5461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8:16:40.6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251 1 24575,'-3'1'0,"1"0"0,0 0 0,0 0 0,-1 0 0,1 1 0,0-1 0,0 1 0,0 0 0,1-1 0,-1 1 0,0 0 0,1 0 0,-1 0 0,1 0 0,0 0 0,-1 0 0,0 4 0,-20 41 0,-20 64 0,-16 51 0,36-95 0,14-45 0,1-1 0,1 1 0,1 0 0,-4 38 0,-8 82 0,9-90 0,-2 69 0,8-96 0,2 0 0,1-1 0,1 1 0,1 0 0,1-1 0,1 0 0,1 0 0,1 0 0,13 29 0,6 2 0,-14-25 0,3 0 0,0-1 0,2 0 0,21 27 0,10 9 0,-32-40 0,2-2 0,23 25 0,135 106 0,-107-96 0,-11-7-1365,-41-38-5461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8:16:42.1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376 1 24575,'10'11'0,"0"1"0,-1 0 0,0 1 0,-1 0 0,0 1 0,-1 0 0,0 0 0,-2 0 0,1 1 0,-2 0 0,4 20 0,-1 5 0,-2 1 0,-2 0 0,-2 43 0,-1 12 0,-3 91 0,1-172 0,-1 0 0,0-1 0,-1 1 0,0-1 0,-2 1 0,1-1 0,-2 0 0,-14 23 0,-6 2 0,-47 52 0,48-61 0,1 2 0,-36 57 0,30-38 0,20-35 0,1 0 0,1 1 0,-8 20 0,-74 189 0,58-154-1365,23-52-5461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8:16:44.4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1 493 24575,'5'-2'0,"1"0"0,-1-1 0,0 1 0,0-1 0,0 0 0,0-1 0,0 1 0,-1-1 0,0 0 0,0 0 0,7-10 0,1 2 0,216-217 0,-214 214 0,-2-1 0,0 0 0,0 0 0,15-32 0,-17 29 0,1 0 0,1 1 0,16-19 0,-50 98 0,-59 151 0,70-181 0,1 1 0,-8 38 0,11-40 0,-134 486-1365,135-486-5461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8:16:47.3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181 210 24575,'2'-5'0,"0"0"0,0-1 0,1 1 0,-1 0 0,1 0 0,1 1 0,-1-1 0,1 1 0,-1 0 0,1-1 0,1 2 0,5-6 0,2-2 0,7-9 0,1 1 0,42-30 0,-53 43 0,0 0 0,0 1 0,0 0 0,0 1 0,1 0 0,0 0 0,0 1 0,0 0 0,0 1 0,18-2 0,-25 4 0,0 0 0,0 0 0,0 0 0,-1 1 0,1-1 0,0 1 0,0-1 0,0 1 0,-1 0 0,1 0 0,-1 0 0,1 1 0,-1-1 0,1 0 0,-1 1 0,1 0 0,-1 0 0,0-1 0,0 1 0,0 1 0,0-1 0,0 0 0,-1 0 0,1 1 0,-1-1 0,1 1 0,-1-1 0,0 1 0,0-1 0,0 1 0,0 0 0,-1 0 0,1-1 0,-1 1 0,1 0 0,-1 0 0,0 0 0,-1 3 0,1 5 0,0 0 0,-1 0 0,0 0 0,-1 0 0,-1-1 0,0 1 0,0-1 0,-8 18 0,-12 16 0,-46 66 0,55-91 0,0-1 0,-1-1 0,-1 0 0,-1-1 0,-33 25 0,-14-10 0,52-26 0,0 0 0,1 0 0,0 1 0,-18 12 0,-111 87 0,139-104 0,0-1 0,0 1 0,0-1 0,1 1 0,-1 0 0,0-1 0,0 1 0,1 0 0,-1-1 0,1 1 0,-1 0 0,1 0 0,-1 0 0,1 0 0,-1 0 0,1 0 0,0 0 0,-1 0 0,1 1 0,12 2 0,28-10 0,-18 0 0,1 0 0,0 1 0,31-1 0,-45 5 0,0 1 0,-1 0 0,1 0 0,0 1 0,-1 0 0,1 1 0,-1 0 0,1 0 0,-1 1 0,0 0 0,0 0 0,9 6 0,-5-2 9,0-1 0,0 0 0,0-1 0,0 0 0,1-1 0,0 0 0,0-1 0,19 2 0,9-3-325,57-2 0,-59-1-498,-8 1-6012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8:16:50.2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256 73 24575,'0'-1'0,"0"0"0,1 0 0,-1 0 0,0 0 0,1 0 0,-1 0 0,1 0 0,-1 0 0,1 0 0,-1 0 0,1 0 0,0 0 0,-1 0 0,1 1 0,0-1 0,0 0 0,0 0 0,0 1 0,0-1 0,-1 1 0,1-1 0,0 1 0,0-1 0,1 1 0,-1-1 0,1 1 0,35-9 0,-25 7 0,31-10 0,-21 5 0,0 1 0,0 0 0,40-3 0,-58 9 0,0 0 0,1-1 0,-1 2 0,1-1 0,-1 0 0,0 1 0,1 0 0,-1 0 0,0 0 0,0 0 0,0 1 0,0 0 0,0-1 0,0 2 0,0-1 0,0 0 0,-1 1 0,1-1 0,-1 1 0,0 0 0,0 0 0,0 1 0,0-1 0,0 1 0,2 3 0,-4-3 0,1 0 0,0 0 0,-1 0 0,0 1 0,0-1 0,-1 0 0,1 0 0,-1 0 0,1 1 0,-2-1 0,1 0 0,0 1 0,-1-1 0,0 0 0,1 0 0,-2 0 0,1 1 0,0-1 0,-1 0 0,0-1 0,0 1 0,0 0 0,0-1 0,-6 8 0,-7 7 0,-1 0 0,-1-1 0,-27 21 0,12-9 0,14-15 0,-1 0 0,-1-1 0,0-1 0,-1-1 0,0 0 0,-1-2 0,0 0 0,-40 9 0,125 6 0,-49-21 0,0 1 0,0 1 0,-1 0 0,1 0 0,-1 2 0,0 0 0,17 11 0,-27-15 0,0-1 0,1 1 0,-1-1 0,0 1 0,0 0 0,-1 0 0,1 0 0,-1 1 0,1-1 0,-1 0 0,0 1 0,0 0 0,-1-1 0,1 1 0,-1 0 0,0 0 0,0 0 0,0 0 0,0 0 0,-1 0 0,1 0 0,-1 0 0,0 0 0,0 1 0,-1-1 0,1 0 0,-1 0 0,0 0 0,0 0 0,-3 6 0,0-3 0,-1 0 0,1-1 0,-1 0 0,0 0 0,0 0 0,-1-1 0,0 1 0,0-1 0,-11 7 0,3-3 0,-1 0 0,0-1 0,-23 10 0,3-5 60,-72 17 0,94-28-209,0 0 1,0-1-1,1 0 1,-1-1-1,0-1 1,0 0-1,0 0 1,1-1-1,-19-6 1,7 0-6678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7F13D-68DA-4D6E-B870-1F695332A91C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FF6FE-6572-4644-B511-5EACD62AC2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353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FF6FE-6572-4644-B511-5EACD62AC23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199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158C4-8037-B42C-43FD-CBD1B4777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8ECBE09-9A1C-BFF2-F247-717BA3B3A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F1086D-E822-6568-FE4D-04BB336B1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AF37-2E0D-45CC-9ABC-9B6916067DAC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3CE6BF-1822-3EBB-ACCF-CB292249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1474D0-4D32-2A6C-9E58-C76B8200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D459-762F-4B96-ADE6-52B378D66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29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AE11E6-1073-B032-019D-6754A84A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8BD4867-04E1-3E31-853F-E2C364D70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421369-D58E-8487-C28F-5F234C5EB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AF37-2E0D-45CC-9ABC-9B6916067DAC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6FAFDF-1C4E-456F-A0C1-0BAA30281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9F3A97-F369-1A2D-C023-6B3830845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D459-762F-4B96-ADE6-52B378D66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144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A2BE606-39A5-0502-C242-685A1CB5A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E3BB61-8502-BDC8-95BC-70C1BF099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ED31D8-B299-D01F-C066-FDC958228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AF37-2E0D-45CC-9ABC-9B6916067DAC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FF65CE-D2B4-C20B-BEA1-4B79EE03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E52802-4FB6-617C-44BD-FD1EA385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D459-762F-4B96-ADE6-52B378D66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39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BE9541-8C00-157D-6FFD-83F71B131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5F72DF-B04E-0C8B-57FD-71B327739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2536F6-F09F-AC33-73BC-3C0185D38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AF37-2E0D-45CC-9ABC-9B6916067DAC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8D4246-67EA-CE84-FEEF-69542D6DA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8FCB56-4C92-5C7A-9A19-E92E4CC60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D459-762F-4B96-ADE6-52B378D66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E5D4E-FB61-7CE5-041C-11358C6A3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6903D2-A948-5D8A-330C-4CD07A93F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04330D-1591-6705-D802-09FC8D36E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AF37-2E0D-45CC-9ABC-9B6916067DAC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DD7999-8B8D-F8B6-0FE7-A78042BE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CF47DD-680D-11F0-1BCC-021A2143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D459-762F-4B96-ADE6-52B378D66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40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68BBD4-0BFC-9070-6785-4D43FC9E9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58F22B-7B67-9344-11BB-F28FEB0B1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3BAF51-A51D-5F00-A557-391E722FC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BB7102-011C-DE0B-E095-63033769A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AF37-2E0D-45CC-9ABC-9B6916067DAC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6657CF-2053-B849-6279-24DD1A4B5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07106E-C6FB-C8EF-FF7D-16246727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D459-762F-4B96-ADE6-52B378D66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54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29CBA-8BAE-76F3-C9AF-C34532F95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09787B-A6A6-D1BF-F02A-D1E134AEE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94063F-E8DE-6355-B4C1-E1FD649F9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68C4B79-E50A-24E6-4BBF-6B474C8EE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EBB7901-67DF-B09B-2A04-AA073F312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97A76FA-87A2-5387-E77F-D58721FD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AF37-2E0D-45CC-9ABC-9B6916067DAC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E2EE71F-8836-C304-ED14-16280A62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2E53C7B-A10C-72AE-EC44-08FDDC707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D459-762F-4B96-ADE6-52B378D66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36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9887C-BE40-DC23-A9D0-0AEB209C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2E57B87-50D3-C677-A319-9E6B5D55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AF37-2E0D-45CC-9ABC-9B6916067DAC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C30A55B-DBDD-7DAB-963C-82157FB59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176E218-E1E2-C797-D2DD-6E7D38B7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D459-762F-4B96-ADE6-52B378D66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24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B778F2-C6C7-EB63-2640-72CE775F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AF37-2E0D-45CC-9ABC-9B6916067DAC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1600CF7-08C5-8673-E2BC-6D15E077D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CBA5F3-3AAB-4614-FB71-E5857F1FC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D459-762F-4B96-ADE6-52B378D66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00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37D230-7B2C-7896-4AB3-0DEFE6B0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26FD8F-CDAC-2672-290A-3BC8B6C60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D86B9E-1C06-EA26-23DD-20833989C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26463E-92E2-90D8-A206-CCE31AF0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AF37-2E0D-45CC-9ABC-9B6916067DAC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68AA21-57D5-F68F-35DD-6CD01C915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74E3F0-AC30-E240-A301-DA2C8B7A9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D459-762F-4B96-ADE6-52B378D66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409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91F2A-E314-1BA5-CB71-DA99D4391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481E5C2-9CC7-466E-2831-03C209B331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BDBAA8-2CEA-AE80-5492-5419E4EC6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61FD34-5C17-DE16-2E50-8A4D53FB3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AF37-2E0D-45CC-9ABC-9B6916067DAC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F98A38-F888-75FB-652A-4ADD3136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2469A6-2F11-A8A1-BBA9-A52B88652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D459-762F-4B96-ADE6-52B378D66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56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F0844-5F9E-7E79-0F74-9A670A63C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897F2E-BE6A-5EB3-DFB1-10D8BBF2B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B7DB66-0271-0DEE-9E7D-463D6E027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5AF37-2E0D-45CC-9ABC-9B6916067DAC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C24903-9798-8564-8D45-CE0D36F8A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07089F-0AE0-7403-9716-71BCA5438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5D459-762F-4B96-ADE6-52B378D66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11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omanovalexey.online/gen/index_r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15.xml"/><Relationship Id="rId18" Type="http://schemas.openxmlformats.org/officeDocument/2006/relationships/image" Target="../media/image20.png"/><Relationship Id="rId3" Type="http://schemas.openxmlformats.org/officeDocument/2006/relationships/customXml" Target="../ink/ink10.xml"/><Relationship Id="rId21" Type="http://schemas.openxmlformats.org/officeDocument/2006/relationships/customXml" Target="../ink/ink19.xml"/><Relationship Id="rId7" Type="http://schemas.openxmlformats.org/officeDocument/2006/relationships/customXml" Target="../ink/ink12.xml"/><Relationship Id="rId12" Type="http://schemas.openxmlformats.org/officeDocument/2006/relationships/image" Target="../media/image17.png"/><Relationship Id="rId17" Type="http://schemas.openxmlformats.org/officeDocument/2006/relationships/customXml" Target="../ink/ink17.xml"/><Relationship Id="rId2" Type="http://schemas.openxmlformats.org/officeDocument/2006/relationships/image" Target="../media/image12.png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5" Type="http://schemas.openxmlformats.org/officeDocument/2006/relationships/customXml" Target="../ink/ink16.xml"/><Relationship Id="rId10" Type="http://schemas.openxmlformats.org/officeDocument/2006/relationships/image" Target="../media/image16.png"/><Relationship Id="rId19" Type="http://schemas.openxmlformats.org/officeDocument/2006/relationships/customXml" Target="../ink/ink18.xml"/><Relationship Id="rId4" Type="http://schemas.openxmlformats.org/officeDocument/2006/relationships/image" Target="../media/image13.png"/><Relationship Id="rId9" Type="http://schemas.openxmlformats.org/officeDocument/2006/relationships/customXml" Target="../ink/ink13.xml"/><Relationship Id="rId14" Type="http://schemas.openxmlformats.org/officeDocument/2006/relationships/image" Target="../media/image18.png"/><Relationship Id="rId22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ED5B4-CF86-B596-19DC-A9141DF526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solidFill>
                  <a:schemeClr val="bg1"/>
                </a:solidFill>
              </a:rPr>
              <a:t>Проект </a:t>
            </a:r>
            <a:r>
              <a:rPr lang="en-GB" sz="5400" dirty="0">
                <a:solidFill>
                  <a:schemeClr val="bg1"/>
                </a:solidFill>
              </a:rPr>
              <a:t>“</a:t>
            </a:r>
            <a:r>
              <a:rPr lang="ru-RU" sz="5400" dirty="0">
                <a:solidFill>
                  <a:schemeClr val="bg1"/>
                </a:solidFill>
              </a:rPr>
              <a:t>Генератор паролей</a:t>
            </a:r>
            <a:r>
              <a:rPr lang="en-GB" sz="54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68960B-6216-BD7B-0E6B-B6733928F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3120" y="4526280"/>
            <a:ext cx="9771888" cy="2066544"/>
          </a:xfrm>
        </p:spPr>
        <p:txBody>
          <a:bodyPr>
            <a:normAutofit fontScale="70000" lnSpcReduction="20000"/>
          </a:bodyPr>
          <a:lstStyle/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pPr algn="r"/>
            <a:r>
              <a:rPr lang="en-GB" dirty="0">
                <a:solidFill>
                  <a:schemeClr val="bg1"/>
                </a:solidFill>
              </a:rPr>
              <a:t>									</a:t>
            </a:r>
            <a:r>
              <a:rPr lang="ru-RU" b="1" dirty="0">
                <a:solidFill>
                  <a:schemeClr val="bg1"/>
                </a:solidFill>
              </a:rPr>
              <a:t>выполнил</a:t>
            </a:r>
            <a:r>
              <a:rPr lang="en-GB" dirty="0">
                <a:solidFill>
                  <a:schemeClr val="bg1"/>
                </a:solidFill>
              </a:rPr>
              <a:t>:</a:t>
            </a:r>
            <a:r>
              <a:rPr lang="ru-RU" dirty="0">
                <a:solidFill>
                  <a:schemeClr val="bg1"/>
                </a:solidFill>
              </a:rPr>
              <a:t> Романов Алексей 11К</a:t>
            </a:r>
          </a:p>
          <a:p>
            <a:pPr algn="r"/>
            <a:r>
              <a:rPr lang="ru-RU" b="1" dirty="0">
                <a:solidFill>
                  <a:schemeClr val="bg1"/>
                </a:solidFill>
              </a:rPr>
              <a:t>Научный руководитель</a:t>
            </a:r>
            <a:r>
              <a:rPr lang="en-GB" dirty="0">
                <a:solidFill>
                  <a:schemeClr val="bg1"/>
                </a:solidFill>
              </a:rPr>
              <a:t>:</a:t>
            </a:r>
            <a:r>
              <a:rPr lang="ru-RU" dirty="0">
                <a:solidFill>
                  <a:schemeClr val="bg1"/>
                </a:solidFill>
              </a:rPr>
              <a:t> учитель информатики </a:t>
            </a:r>
          </a:p>
          <a:p>
            <a:pPr algn="r"/>
            <a:r>
              <a:rPr lang="ru-RU" dirty="0">
                <a:solidFill>
                  <a:schemeClr val="bg1"/>
                </a:solidFill>
              </a:rPr>
              <a:t>Бабушкин Сергей Владимирович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220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40BDD-55D4-22FF-3B10-AB44725F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2E4738D-2D32-2A7C-9A83-AB67AD8AB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9"/>
          <a:stretch/>
        </p:blipFill>
        <p:spPr>
          <a:xfrm>
            <a:off x="-127001" y="-165100"/>
            <a:ext cx="12742506" cy="7095290"/>
          </a:xfrm>
        </p:spPr>
      </p:pic>
    </p:spTree>
    <p:extLst>
      <p:ext uri="{BB962C8B-B14F-4D97-AF65-F5344CB8AC3E}">
        <p14:creationId xmlns:p14="http://schemas.microsoft.com/office/powerpoint/2010/main" val="268746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1B472-019B-9FFC-0F6E-C8B546BF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B050"/>
                </a:solidFill>
              </a:rPr>
              <a:t>Получаем существенный результат!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AC09FE-B406-80C9-4CD7-2B972D4C9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Пароль из 4 слов будет отгадать очень сложно!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А все из-за того что пароль из 4 слов в среднем имеет длину 16 символов и количество возможных комбинация высчитывается по формуле </a:t>
            </a:r>
            <a:r>
              <a:rPr lang="en-GB" dirty="0">
                <a:solidFill>
                  <a:schemeClr val="bg1"/>
                </a:solidFill>
              </a:rPr>
              <a:t>16^26 = 20282409603651670423947251286016;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Это огромное количество комбинаций, которое можно составить из 26 букв латинского алфавита.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437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A99495-8155-7944-EA5C-0F49E2073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На этом эта презентация заканчивается.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Спасибо за внимание!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11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B0A534-89CF-CCA3-9BCA-7D9B48DE33AB}"/>
              </a:ext>
            </a:extLst>
          </p:cNvPr>
          <p:cNvSpPr txBox="1"/>
          <p:nvPr/>
        </p:nvSpPr>
        <p:spPr>
          <a:xfrm>
            <a:off x="1323975" y="1000124"/>
            <a:ext cx="3067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Возможности</a:t>
            </a:r>
            <a:r>
              <a:rPr lang="en-GB" sz="32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3A26B-2B60-35B5-7A16-96AB873E6F1E}"/>
              </a:ext>
            </a:extLst>
          </p:cNvPr>
          <p:cNvSpPr txBox="1"/>
          <p:nvPr/>
        </p:nvSpPr>
        <p:spPr>
          <a:xfrm>
            <a:off x="1800225" y="1910775"/>
            <a:ext cx="515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=&gt; </a:t>
            </a:r>
            <a:r>
              <a:rPr lang="ru-RU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Гибкая настройка будущего пароля</a:t>
            </a:r>
            <a:endParaRPr lang="en-GB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FA869-6A68-1040-4290-65C9658B2AFA}"/>
              </a:ext>
            </a:extLst>
          </p:cNvPr>
          <p:cNvSpPr txBox="1"/>
          <p:nvPr/>
        </p:nvSpPr>
        <p:spPr>
          <a:xfrm>
            <a:off x="1800223" y="2698316"/>
            <a:ext cx="3718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=&gt; </a:t>
            </a:r>
            <a:r>
              <a:rPr lang="ru-RU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Разные режимы работы</a:t>
            </a:r>
            <a:endParaRPr lang="en-GB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24738-AFBD-FE07-BE6C-16B9A083656F}"/>
              </a:ext>
            </a:extLst>
          </p:cNvPr>
          <p:cNvSpPr txBox="1"/>
          <p:nvPr/>
        </p:nvSpPr>
        <p:spPr>
          <a:xfrm>
            <a:off x="1800222" y="3485857"/>
            <a:ext cx="2701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=&gt; </a:t>
            </a:r>
            <a:r>
              <a:rPr lang="ru-RU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Быстродействие</a:t>
            </a:r>
            <a:endParaRPr lang="en-GB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66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476BE-36E2-D25A-227E-CF750810E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00B050"/>
                </a:solidFill>
              </a:rPr>
              <a:t>Знакомство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BD04AF-6C27-5D60-37C8-5F613EA82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7737"/>
            <a:ext cx="10515600" cy="2422525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Давайте познакомимся с начальной страницей сайта.</a:t>
            </a:r>
          </a:p>
          <a:p>
            <a:pPr algn="ctr"/>
            <a:r>
              <a:rPr lang="ru-RU" dirty="0">
                <a:solidFill>
                  <a:schemeClr val="bg1"/>
                </a:solidFill>
              </a:rPr>
              <a:t>Для этого следует перейти на страницу по адресу </a:t>
            </a:r>
            <a:r>
              <a:rPr lang="en-GB" dirty="0">
                <a:solidFill>
                  <a:schemeClr val="bg1"/>
                </a:solidFill>
              </a:rPr>
              <a:t>https://romanovalexey.online/ </a:t>
            </a:r>
            <a:r>
              <a:rPr lang="ru-RU" dirty="0">
                <a:solidFill>
                  <a:schemeClr val="bg1"/>
                </a:solidFill>
              </a:rPr>
              <a:t>или </a:t>
            </a:r>
            <a:r>
              <a:rPr lang="en-GB" dirty="0">
                <a:solidFill>
                  <a:schemeClr val="bg1"/>
                </a:solidFill>
                <a:hlinkClick r:id="rId2"/>
              </a:rPr>
              <a:t>https://romanovalexey.online/gen/index_ru/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697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62F83-23FF-B30D-4C18-B42D924C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</a:t>
            </a:r>
            <a:endParaRPr lang="en-GB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310278E-054C-576F-52FE-2F532C8E0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A7CA89FC-D9E7-EA85-4631-CFFB4A4BDDE3}"/>
              </a:ext>
            </a:extLst>
          </p:cNvPr>
          <p:cNvCxnSpPr/>
          <p:nvPr/>
        </p:nvCxnSpPr>
        <p:spPr>
          <a:xfrm flipV="1">
            <a:off x="723900" y="3895725"/>
            <a:ext cx="1876425" cy="2190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C7DF99DE-B24F-1F1D-199C-2974B64B16AE}"/>
                  </a:ext>
                </a:extLst>
              </p14:cNvPr>
              <p14:cNvContentPartPr/>
              <p14:nvPr/>
            </p14:nvContentPartPr>
            <p14:xfrm>
              <a:off x="2577180" y="3314660"/>
              <a:ext cx="140760" cy="407520"/>
            </p14:xfrm>
          </p:contentPart>
        </mc:Choice>
        <mc:Fallback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C7DF99DE-B24F-1F1D-199C-2974B64B16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68180" y="3305660"/>
                <a:ext cx="15840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2" name="Рукописный ввод 31">
                <a:extLst>
                  <a:ext uri="{FF2B5EF4-FFF2-40B4-BE49-F238E27FC236}">
                    <a16:creationId xmlns:a16="http://schemas.microsoft.com/office/drawing/2014/main" id="{2F4612A8-7B51-3087-194F-4210B68A7AA8}"/>
                  </a:ext>
                </a:extLst>
              </p14:cNvPr>
              <p14:cNvContentPartPr/>
              <p14:nvPr/>
            </p14:nvContentPartPr>
            <p14:xfrm>
              <a:off x="5204100" y="3301700"/>
              <a:ext cx="144360" cy="415440"/>
            </p14:xfrm>
          </p:contentPart>
        </mc:Choice>
        <mc:Fallback>
          <p:pic>
            <p:nvPicPr>
              <p:cNvPr id="32" name="Рукописный ввод 31">
                <a:extLst>
                  <a:ext uri="{FF2B5EF4-FFF2-40B4-BE49-F238E27FC236}">
                    <a16:creationId xmlns:a16="http://schemas.microsoft.com/office/drawing/2014/main" id="{2F4612A8-7B51-3087-194F-4210B68A7A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95100" y="3293060"/>
                <a:ext cx="16200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8B553769-441C-0C91-6474-20707BBA3031}"/>
                  </a:ext>
                </a:extLst>
              </p14:cNvPr>
              <p14:cNvContentPartPr/>
              <p14:nvPr/>
            </p14:nvContentPartPr>
            <p14:xfrm>
              <a:off x="3973260" y="1639940"/>
              <a:ext cx="294840" cy="682200"/>
            </p14:xfrm>
          </p:contentPart>
        </mc:Choice>
        <mc:Fallback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8B553769-441C-0C91-6474-20707BBA303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64260" y="1631300"/>
                <a:ext cx="312480" cy="69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506068E3-15BB-AC10-D89C-F042BB7E4CBE}"/>
                  </a:ext>
                </a:extLst>
              </p14:cNvPr>
              <p14:cNvContentPartPr/>
              <p14:nvPr/>
            </p14:nvContentPartPr>
            <p14:xfrm>
              <a:off x="5368620" y="1587020"/>
              <a:ext cx="272160" cy="633240"/>
            </p14:xfrm>
          </p:contentPart>
        </mc:Choice>
        <mc:Fallback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506068E3-15BB-AC10-D89C-F042BB7E4CB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59620" y="1578380"/>
                <a:ext cx="289800" cy="65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D0993F35-9DA9-4314-5E1B-C71BC1EBF6EB}"/>
                  </a:ext>
                </a:extLst>
              </p14:cNvPr>
              <p14:cNvContentPartPr/>
              <p14:nvPr/>
            </p14:nvContentPartPr>
            <p14:xfrm>
              <a:off x="6843900" y="1599980"/>
              <a:ext cx="221400" cy="656280"/>
            </p14:xfrm>
          </p:contentPart>
        </mc:Choice>
        <mc:Fallback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D0993F35-9DA9-4314-5E1B-C71BC1EBF6E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835260" y="1591340"/>
                <a:ext cx="239040" cy="6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11A237FA-DFDF-3AED-BAD7-28EF705D13AF}"/>
                  </a:ext>
                </a:extLst>
              </p14:cNvPr>
              <p14:cNvContentPartPr/>
              <p14:nvPr/>
            </p14:nvContentPartPr>
            <p14:xfrm>
              <a:off x="8068980" y="1625540"/>
              <a:ext cx="174240" cy="561960"/>
            </p14:xfrm>
          </p:contentPart>
        </mc:Choice>
        <mc:Fallback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11A237FA-DFDF-3AED-BAD7-28EF705D13A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59980" y="1616900"/>
                <a:ext cx="19188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516687A7-0C7A-523F-96A6-5DB780EEE982}"/>
                  </a:ext>
                </a:extLst>
              </p14:cNvPr>
              <p14:cNvContentPartPr/>
              <p14:nvPr/>
            </p14:nvContentPartPr>
            <p14:xfrm>
              <a:off x="5308500" y="1117940"/>
              <a:ext cx="159480" cy="353880"/>
            </p14:xfrm>
          </p:contentPart>
        </mc:Choice>
        <mc:Fallback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516687A7-0C7A-523F-96A6-5DB780EEE98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99860" y="1108940"/>
                <a:ext cx="17712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2DCA5876-EDD0-71BF-4C10-75B16F751207}"/>
                  </a:ext>
                </a:extLst>
              </p14:cNvPr>
              <p14:cNvContentPartPr/>
              <p14:nvPr/>
            </p14:nvContentPartPr>
            <p14:xfrm>
              <a:off x="5053260" y="2895980"/>
              <a:ext cx="228240" cy="254880"/>
            </p14:xfrm>
          </p:contentPart>
        </mc:Choice>
        <mc:Fallback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2DCA5876-EDD0-71BF-4C10-75B16F75120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44620" y="2886980"/>
                <a:ext cx="24588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9" name="Рукописный ввод 38">
                <a:extLst>
                  <a:ext uri="{FF2B5EF4-FFF2-40B4-BE49-F238E27FC236}">
                    <a16:creationId xmlns:a16="http://schemas.microsoft.com/office/drawing/2014/main" id="{AA3150D3-BF90-FC74-D266-01D1DAC5A1EE}"/>
                  </a:ext>
                </a:extLst>
              </p14:cNvPr>
              <p14:cNvContentPartPr/>
              <p14:nvPr/>
            </p14:nvContentPartPr>
            <p14:xfrm>
              <a:off x="8226300" y="1256180"/>
              <a:ext cx="218520" cy="268200"/>
            </p14:xfrm>
          </p:contentPart>
        </mc:Choice>
        <mc:Fallback>
          <p:pic>
            <p:nvPicPr>
              <p:cNvPr id="39" name="Рукописный ввод 38">
                <a:extLst>
                  <a:ext uri="{FF2B5EF4-FFF2-40B4-BE49-F238E27FC236}">
                    <a16:creationId xmlns:a16="http://schemas.microsoft.com/office/drawing/2014/main" id="{AA3150D3-BF90-FC74-D266-01D1DAC5A1E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217300" y="1247180"/>
                <a:ext cx="236160" cy="285840"/>
              </a:xfrm>
              <a:prstGeom prst="rect">
                <a:avLst/>
              </a:prstGeom>
            </p:spPr>
          </p:pic>
        </mc:Fallback>
      </mc:AlternateContent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9A6C027C-AC65-5CE6-E7BA-1B5FA25FAAAF}"/>
              </a:ext>
            </a:extLst>
          </p:cNvPr>
          <p:cNvCxnSpPr/>
          <p:nvPr/>
        </p:nvCxnSpPr>
        <p:spPr>
          <a:xfrm flipH="1" flipV="1">
            <a:off x="5640780" y="2187500"/>
            <a:ext cx="633020" cy="262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1DFB559-74ED-0F3E-3986-9875A60CBDAA}"/>
              </a:ext>
            </a:extLst>
          </p:cNvPr>
          <p:cNvSpPr txBox="1"/>
          <p:nvPr/>
        </p:nvSpPr>
        <p:spPr>
          <a:xfrm>
            <a:off x="990600" y="6086475"/>
            <a:ext cx="332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Дополнительная конфигурация</a:t>
            </a:r>
            <a:endParaRPr lang="en-GB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67FDB7-BD13-AEAB-02AC-0F1C2D05C752}"/>
              </a:ext>
            </a:extLst>
          </p:cNvPr>
          <p:cNvSpPr txBox="1"/>
          <p:nvPr/>
        </p:nvSpPr>
        <p:spPr>
          <a:xfrm>
            <a:off x="5204100" y="4901648"/>
            <a:ext cx="316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92D050"/>
                </a:solidFill>
              </a:rPr>
              <a:t>Поле для ввода длины пароля</a:t>
            </a:r>
            <a:endParaRPr lang="en-GB" dirty="0">
              <a:solidFill>
                <a:srgbClr val="92D050"/>
              </a:solidFill>
            </a:endParaRP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5D405988-A8FE-4627-915A-2813AB2FE0A4}"/>
              </a:ext>
            </a:extLst>
          </p:cNvPr>
          <p:cNvCxnSpPr/>
          <p:nvPr/>
        </p:nvCxnSpPr>
        <p:spPr>
          <a:xfrm flipH="1" flipV="1">
            <a:off x="7726680" y="2220260"/>
            <a:ext cx="429420" cy="1675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A8650B4-BB52-2455-D167-8795C4E784B4}"/>
              </a:ext>
            </a:extLst>
          </p:cNvPr>
          <p:cNvSpPr txBox="1"/>
          <p:nvPr/>
        </p:nvSpPr>
        <p:spPr>
          <a:xfrm>
            <a:off x="8226300" y="3895725"/>
            <a:ext cx="2612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3333FF"/>
                </a:solidFill>
              </a:rPr>
              <a:t>Кнопка – создать пароль</a:t>
            </a:r>
            <a:endParaRPr lang="en-GB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369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73E3E-4255-BB78-FD32-A2C2CEB0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Когда мы познакомились с интерфейсом, то можем попробовать создать свой пароль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AF6F8E-16CB-28F8-211A-8D3081AE1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2007"/>
            <a:ext cx="10515600" cy="3323891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В качестве параметров зададим длину 5 символов, используя специальные знаки.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Вот как это будет выглядеть</a:t>
            </a:r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4475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7B96D7-B421-9A79-5024-9BA8576A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6D93A5E-5677-A22B-AA0B-0784427F1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435DC828-8CEF-BA22-BA89-2807BC22B6A4}"/>
                  </a:ext>
                </a:extLst>
              </p14:cNvPr>
              <p14:cNvContentPartPr/>
              <p14:nvPr/>
            </p14:nvContentPartPr>
            <p14:xfrm>
              <a:off x="6984900" y="2389820"/>
              <a:ext cx="720000" cy="1940760"/>
            </p14:xfrm>
          </p:contentPart>
        </mc:Choice>
        <mc:Fallback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435DC828-8CEF-BA22-BA89-2807BC22B6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75900" y="2381180"/>
                <a:ext cx="737640" cy="195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2B3E16DB-DDFB-F8AA-497E-452463C08A1C}"/>
              </a:ext>
            </a:extLst>
          </p:cNvPr>
          <p:cNvGrpSpPr/>
          <p:nvPr/>
        </p:nvGrpSpPr>
        <p:grpSpPr>
          <a:xfrm>
            <a:off x="4851180" y="4733420"/>
            <a:ext cx="928800" cy="664560"/>
            <a:chOff x="4851180" y="4733420"/>
            <a:chExt cx="928800" cy="66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9845F53E-2E75-D1A1-3692-4482F3450AC5}"/>
                    </a:ext>
                  </a:extLst>
                </p14:cNvPr>
                <p14:cNvContentPartPr/>
                <p14:nvPr/>
              </p14:nvContentPartPr>
              <p14:xfrm>
                <a:off x="4851180" y="4749260"/>
                <a:ext cx="102240" cy="64872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9845F53E-2E75-D1A1-3692-4482F3450AC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42180" y="4740620"/>
                  <a:ext cx="119880" cy="6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DA467D35-7E64-82AC-D812-C2562E614CE0}"/>
                    </a:ext>
                  </a:extLst>
                </p14:cNvPr>
                <p14:cNvContentPartPr/>
                <p14:nvPr/>
              </p14:nvContentPartPr>
              <p14:xfrm>
                <a:off x="4888980" y="4733420"/>
                <a:ext cx="392760" cy="60264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DA467D35-7E64-82AC-D812-C2562E614CE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80340" y="4724780"/>
                  <a:ext cx="410400" cy="6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7F4559C0-BB53-CC20-7851-E6B9616598BE}"/>
                    </a:ext>
                  </a:extLst>
                </p14:cNvPr>
                <p14:cNvContentPartPr/>
                <p14:nvPr/>
              </p14:nvContentPartPr>
              <p14:xfrm>
                <a:off x="5396580" y="4805060"/>
                <a:ext cx="383400" cy="48060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7F4559C0-BB53-CC20-7851-E6B9616598B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387940" y="4796060"/>
                  <a:ext cx="401040" cy="49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2D430D12-C36D-6A1F-AB5F-BB5388AAF098}"/>
                  </a:ext>
                </a:extLst>
              </p14:cNvPr>
              <p14:cNvContentPartPr/>
              <p14:nvPr/>
            </p14:nvContentPartPr>
            <p14:xfrm>
              <a:off x="5836860" y="4773380"/>
              <a:ext cx="703440" cy="459360"/>
            </p14:xfrm>
          </p:contentPart>
        </mc:Choice>
        <mc:Fallback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2D430D12-C36D-6A1F-AB5F-BB5388AAF09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27860" y="4764740"/>
                <a:ext cx="721080" cy="47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8AD5E10A-9D6E-D172-4B05-B0FAC58D9E62}"/>
              </a:ext>
            </a:extLst>
          </p:cNvPr>
          <p:cNvGrpSpPr/>
          <p:nvPr/>
        </p:nvGrpSpPr>
        <p:grpSpPr>
          <a:xfrm>
            <a:off x="6603300" y="4528580"/>
            <a:ext cx="1895040" cy="754560"/>
            <a:chOff x="6603300" y="4528580"/>
            <a:chExt cx="1895040" cy="75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1BA60CAA-0E71-ED7B-419F-E7C654A9D467}"/>
                    </a:ext>
                  </a:extLst>
                </p14:cNvPr>
                <p14:cNvContentPartPr/>
                <p14:nvPr/>
              </p14:nvContentPartPr>
              <p14:xfrm>
                <a:off x="6603300" y="4728740"/>
                <a:ext cx="614520" cy="52956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1BA60CAA-0E71-ED7B-419F-E7C654A9D46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594300" y="4720100"/>
                  <a:ext cx="63216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E34E53F0-43C7-0104-D7B8-1137CE5D19DE}"/>
                    </a:ext>
                  </a:extLst>
                </p14:cNvPr>
                <p14:cNvContentPartPr/>
                <p14:nvPr/>
              </p14:nvContentPartPr>
              <p14:xfrm>
                <a:off x="7340580" y="4710380"/>
                <a:ext cx="302760" cy="57276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E34E53F0-43C7-0104-D7B8-1137CE5D19D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331580" y="4701380"/>
                  <a:ext cx="32040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0CB60775-005A-0412-F5C7-F6E0349A1A88}"/>
                    </a:ext>
                  </a:extLst>
                </p14:cNvPr>
                <p14:cNvContentPartPr/>
                <p14:nvPr/>
              </p14:nvContentPartPr>
              <p14:xfrm>
                <a:off x="7492500" y="4528580"/>
                <a:ext cx="2520" cy="540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0CB60775-005A-0412-F5C7-F6E0349A1A8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483860" y="4519940"/>
                  <a:ext cx="201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C2BF50F0-5978-5076-B014-233062376F3A}"/>
                    </a:ext>
                  </a:extLst>
                </p14:cNvPr>
                <p14:cNvContentPartPr/>
                <p14:nvPr/>
              </p14:nvContentPartPr>
              <p14:xfrm>
                <a:off x="7607340" y="4544060"/>
                <a:ext cx="360" cy="252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C2BF50F0-5978-5076-B014-233062376F3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598700" y="4535420"/>
                  <a:ext cx="18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0D1433AA-12F8-202C-4B77-A81F9B454B38}"/>
                    </a:ext>
                  </a:extLst>
                </p14:cNvPr>
                <p14:cNvContentPartPr/>
                <p14:nvPr/>
              </p14:nvContentPartPr>
              <p14:xfrm>
                <a:off x="7758900" y="4652420"/>
                <a:ext cx="739440" cy="62064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0D1433AA-12F8-202C-4B77-A81F9B454B3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750260" y="4643780"/>
                  <a:ext cx="757080" cy="638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623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50D192-7569-5B91-CA90-2276C3E46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7294343-BB02-89D6-121A-92BE32B37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5773"/>
            <a:ext cx="12192000" cy="6923773"/>
          </a:xfrm>
        </p:spPr>
      </p:pic>
    </p:spTree>
    <p:extLst>
      <p:ext uri="{BB962C8B-B14F-4D97-AF65-F5344CB8AC3E}">
        <p14:creationId xmlns:p14="http://schemas.microsoft.com/office/powerpoint/2010/main" val="3439579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E5CE850-EF98-A550-6977-1ABE5968D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6884"/>
            <a:ext cx="10515600" cy="5840079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Получили пароли, которые сконфигурировали.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Их надежность оставляет желать лучшего, это видно, даже по смайлику</a:t>
            </a:r>
            <a:r>
              <a:rPr lang="en-GB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1FD8F4-63F3-D4A2-8297-5C8B65E04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559" y="1484697"/>
            <a:ext cx="2130958" cy="21560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9F6DE2-6142-FC9F-1D9C-C2AF5B68F2B8}"/>
              </a:ext>
            </a:extLst>
          </p:cNvPr>
          <p:cNvSpPr txBox="1"/>
          <p:nvPr/>
        </p:nvSpPr>
        <p:spPr>
          <a:xfrm>
            <a:off x="991402" y="4803006"/>
            <a:ext cx="642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Время за которое смогут взломать пароль слишком невелико</a:t>
            </a:r>
            <a:r>
              <a:rPr lang="en-GB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ACF4C93-9CBD-611A-4667-356E83B53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02" y="5429162"/>
            <a:ext cx="7670728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05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07443-F872-DA89-1CEF-C6F245D7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443" y="2766218"/>
            <a:ext cx="10635114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Давайте попробуем создать фразовый пароль!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C0CF98-B9C4-BA03-5B5F-BA5829841B29}"/>
              </a:ext>
            </a:extLst>
          </p:cNvPr>
          <p:cNvSpPr txBox="1"/>
          <p:nvPr/>
        </p:nvSpPr>
        <p:spPr>
          <a:xfrm>
            <a:off x="541370" y="5686425"/>
            <a:ext cx="1110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Примечание</a:t>
            </a:r>
            <a:r>
              <a:rPr lang="en-GB" dirty="0">
                <a:solidFill>
                  <a:srgbClr val="FF0000"/>
                </a:solidFill>
              </a:rPr>
              <a:t>: </a:t>
            </a:r>
            <a:r>
              <a:rPr lang="ru-RU" dirty="0">
                <a:solidFill>
                  <a:srgbClr val="FF0000"/>
                </a:solidFill>
              </a:rPr>
              <a:t>при использовании фразового – запоминающегося – пароля длина пароля – это количество слов.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0731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232</Words>
  <Application>Microsoft Office PowerPoint</Application>
  <PresentationFormat>Широкоэкранный</PresentationFormat>
  <Paragraphs>32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Проект “Генератор паролей”</vt:lpstr>
      <vt:lpstr>Презентация PowerPoint</vt:lpstr>
      <vt:lpstr>Знакомство</vt:lpstr>
      <vt:lpstr>м</vt:lpstr>
      <vt:lpstr>Когда мы познакомились с интерфейсом, то можем попробовать создать свой пароль</vt:lpstr>
      <vt:lpstr>Презентация PowerPoint</vt:lpstr>
      <vt:lpstr>Презентация PowerPoint</vt:lpstr>
      <vt:lpstr>Презентация PowerPoint</vt:lpstr>
      <vt:lpstr>Давайте попробуем создать фразовый пароль!</vt:lpstr>
      <vt:lpstr>Презентация PowerPoint</vt:lpstr>
      <vt:lpstr>Получаем существенный результат!</vt:lpstr>
      <vt:lpstr>На этом эта презентация заканчивается. 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“Генератор паролей”</dc:title>
  <dc:creator>Alex Romanov</dc:creator>
  <cp:lastModifiedBy>Alex Romanov</cp:lastModifiedBy>
  <cp:revision>4</cp:revision>
  <dcterms:created xsi:type="dcterms:W3CDTF">2022-12-24T17:12:58Z</dcterms:created>
  <dcterms:modified xsi:type="dcterms:W3CDTF">2022-12-24T18:52:27Z</dcterms:modified>
</cp:coreProperties>
</file>