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79758" autoAdjust="0"/>
  </p:normalViewPr>
  <p:slideViewPr>
    <p:cSldViewPr snapToGrid="0">
      <p:cViewPr varScale="1">
        <p:scale>
          <a:sx n="88" d="100"/>
          <a:sy n="88" d="100"/>
        </p:scale>
        <p:origin x="21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C99DF-BF47-47A8-BEF8-E14AB4B1342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2E330-0DF9-4043-8F8D-EC6564C7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4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r>
              <a:rPr lang="ko-KR" altLang="en-US" dirty="0"/>
              <a:t>는 </a:t>
            </a:r>
            <a:r>
              <a:rPr lang="ko-KR" altLang="en-US" dirty="0" err="1"/>
              <a:t>시험칠</a:t>
            </a:r>
            <a:r>
              <a:rPr lang="ko-KR" altLang="en-US" dirty="0"/>
              <a:t> 때는 </a:t>
            </a:r>
            <a:r>
              <a:rPr lang="ko-KR" altLang="en-US" dirty="0" err="1"/>
              <a:t>네트워크레이어에</a:t>
            </a:r>
            <a:r>
              <a:rPr lang="ko-KR" altLang="en-US" dirty="0"/>
              <a:t> 속한대여</a:t>
            </a:r>
            <a:endParaRPr lang="en-US" altLang="ko-KR" dirty="0"/>
          </a:p>
          <a:p>
            <a:r>
              <a:rPr lang="ko-KR" altLang="en-US" dirty="0"/>
              <a:t>해당 장표는 </a:t>
            </a:r>
            <a:r>
              <a:rPr lang="en-US" altLang="ko-KR" dirty="0"/>
              <a:t>readme </a:t>
            </a:r>
            <a:r>
              <a:rPr lang="ko-KR" altLang="en-US" dirty="0" err="1"/>
              <a:t>같은데다가</a:t>
            </a:r>
            <a:r>
              <a:rPr lang="ko-KR" altLang="en-US" dirty="0"/>
              <a:t> 사진으로 넣어서 바로 보이게 넣어주세요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이더넷 </a:t>
            </a:r>
            <a:r>
              <a:rPr lang="en-US" altLang="ko-KR" dirty="0"/>
              <a:t>– </a:t>
            </a:r>
            <a:r>
              <a:rPr lang="ko-KR" altLang="en-US" dirty="0" err="1"/>
              <a:t>유디피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디엔에스</a:t>
            </a:r>
            <a:endParaRPr lang="en-US" altLang="ko-KR" dirty="0"/>
          </a:p>
          <a:p>
            <a:r>
              <a:rPr lang="ko-KR" altLang="en-US" dirty="0"/>
              <a:t>이더넷 </a:t>
            </a:r>
            <a:r>
              <a:rPr lang="en-US" altLang="ko-KR" dirty="0"/>
              <a:t>– </a:t>
            </a:r>
            <a:r>
              <a:rPr lang="ko-KR" altLang="en-US" dirty="0"/>
              <a:t>아이피 </a:t>
            </a:r>
            <a:r>
              <a:rPr lang="en-US" altLang="ko-KR" dirty="0"/>
              <a:t>– </a:t>
            </a:r>
            <a:r>
              <a:rPr lang="ko-KR" altLang="en-US" dirty="0" err="1"/>
              <a:t>아이씨엠피</a:t>
            </a:r>
            <a:endParaRPr lang="en-US" altLang="ko-KR" dirty="0"/>
          </a:p>
          <a:p>
            <a:r>
              <a:rPr lang="ko-KR" altLang="en-US" dirty="0"/>
              <a:t>이더넷 </a:t>
            </a:r>
            <a:r>
              <a:rPr lang="en-US" altLang="ko-KR" dirty="0"/>
              <a:t>– </a:t>
            </a:r>
            <a:r>
              <a:rPr lang="ko-KR" altLang="en-US" dirty="0"/>
              <a:t>아이피 </a:t>
            </a:r>
            <a:r>
              <a:rPr lang="en-US" altLang="ko-KR" dirty="0"/>
              <a:t>– </a:t>
            </a:r>
            <a:r>
              <a:rPr lang="ko-KR" altLang="en-US" dirty="0" err="1"/>
              <a:t>티씨피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에프티피</a:t>
            </a:r>
            <a:endParaRPr lang="en-US" altLang="ko-KR" dirty="0"/>
          </a:p>
          <a:p>
            <a:r>
              <a:rPr lang="ko-KR" altLang="en-US" dirty="0"/>
              <a:t>이더넷 </a:t>
            </a:r>
            <a:r>
              <a:rPr lang="en-US" altLang="ko-KR" dirty="0"/>
              <a:t>– </a:t>
            </a:r>
            <a:r>
              <a:rPr lang="ko-KR" altLang="en-US" dirty="0"/>
              <a:t>아이피 </a:t>
            </a:r>
            <a:r>
              <a:rPr lang="ko-KR" altLang="en-US" dirty="0" err="1"/>
              <a:t>티씨피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에이치티티피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2E330-0DF9-4043-8F8D-EC6564C796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2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프리엠블</a:t>
            </a:r>
            <a:r>
              <a:rPr lang="ko-KR" altLang="en-US" dirty="0"/>
              <a:t> </a:t>
            </a:r>
            <a:r>
              <a:rPr lang="en-US" altLang="ko-KR" dirty="0"/>
              <a:t>preamble? </a:t>
            </a:r>
            <a:r>
              <a:rPr lang="en-US" altLang="ko-KR" dirty="0" err="1"/>
              <a:t>Preamb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Ntohs</a:t>
            </a:r>
            <a:r>
              <a:rPr lang="en-US" altLang="ko-KR" dirty="0"/>
              <a:t> (0x0050)-&gt; 80</a:t>
            </a:r>
            <a:r>
              <a:rPr lang="ko-KR" altLang="en-US" dirty="0"/>
              <a:t>번 포트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offset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를 해서 데이터 출력하면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2E330-0DF9-4043-8F8D-EC6564C796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5A6E-A6E4-BA1B-4444-6314768A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E1577-6FF3-BB86-ACA9-468272B91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935E3-AA7C-13E4-8EB6-D5A64760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464B6-51CF-B83E-65CD-653F8373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B403-A097-55D2-8728-85B2F6D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2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989D2-C8B2-A692-AA29-7628DDA7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028CA-CC8B-D2FA-3C79-366B4AD6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EC06B-2C84-DBF7-C778-D3DBC85B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79FC8-6083-EF6C-2ED4-693245BF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85D7B-1965-7BCD-D927-BC0A1339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6F6FA-9594-B2AD-DC87-7B8AA46C8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0182C-0175-80E6-0CCD-A6345E7DD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324D9-9F59-8600-EF8B-F81BDDE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EF739-1421-E66C-265E-8EE9D1F2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21956-A6F6-DFE2-A96B-AB161DA5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FEDB-0CC5-D83A-0134-B02C1EC6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C5896-F7B6-1EB4-D343-1725B280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761A0-DB85-F4E9-4AC3-4677C83B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B731A-E8D1-F621-01C3-669A26DC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47037-8CE8-FB96-EB74-9F97B910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1729-912C-6D5C-EF91-591D9958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B8716-92CF-41C6-4A60-D95B441B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14594-BF5F-4DDD-68C2-95D4D678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7560E-CD60-DE10-B968-5E23CE10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B8F52-B5B5-A1E1-4B2B-33310EF7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579A8-3A77-F345-1A86-3898FBDA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1777C-7C90-17E3-B677-C16A0DEA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74C66-7041-5AC8-D429-FE709171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8DB-55D0-4303-2639-F52A6CA9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20C98-6F61-0830-D1D3-4F63AD8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CE50C-1998-CC51-E019-41D41CAC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4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CB0B-7A3E-0001-8871-CD711B1D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C101F-E3E7-D178-ED3E-6E98A0C1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B9428-AEC5-83AC-B6F4-3DC70B44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3FB7F-DC60-FCE9-4DA4-753163ED2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D0E28C-1BB8-339B-18CB-D3997F02C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B3E7B-15E6-41C6-31CB-A5750E85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EE0FED-9BD8-F197-08AE-AF744DB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A7E67-F20D-8FAA-A427-22AA58A8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12F2-AF6C-C547-B896-1FA38F6C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8B6FCC-14C8-07D4-6E0A-83C1FA4D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D4D60-4A83-CB12-0C70-FA3E7151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A39947-0ACF-FBFF-E21B-41321F6C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7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4D458A-50C9-6183-2FFA-D699096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B5A6D7-9F9F-F830-6081-ED9D0070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22AD1-EAC0-571A-FCBA-D56404DF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1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33DBC-15AA-9A22-2C54-BE07C946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B6B5D-4711-39D5-33F5-1A2F8A84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64423-5C23-92AF-85FC-D94CAFE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EED29-F294-5420-2927-6E034434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A4D49-62AC-F182-7370-C557328F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2F1AC-CD2C-80D9-DC79-0052CF3D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2CC88-E564-EC43-E0BC-872E0581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F8BCF7-422E-8B93-8F31-90B1AF887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E4EC5-DBB0-B4B4-EC4C-4E10B825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E9C85-5A87-5E94-8C08-96B034B3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B8BC5-98EC-3001-6BAE-F6DAD1BC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E5F48-D160-F7EA-76A5-4CEF29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2F32-29E6-56BD-B187-1281F109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F62D4-F0B3-40B7-5C7A-79D12A8E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5654E-0B7E-AFF8-6221-0CF6D17F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A00B1-443F-4CF9-8978-FDA9C92F7A1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9EB8B-2B5F-57CD-7D8A-2ECB47ADF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C0B51-9CE1-8F12-1C16-D23CDADF8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B151B-381B-4ECF-8E19-464D2DAD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D4421C-BE64-E250-FDF3-54B2259C4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855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1867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0352040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27014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272330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8767829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</a:t>
                      </a:r>
                      <a:r>
                        <a:rPr lang="en-US" altLang="ko-KR" sz="2400" strike="noStrike" dirty="0"/>
                        <a:t> </a:t>
                      </a:r>
                      <a:r>
                        <a:rPr lang="en-US" altLang="ko-KR" sz="2400" strike="sngStrike" dirty="0"/>
                        <a:t>Layer</a:t>
                      </a:r>
                      <a:endParaRPr lang="ko-KR" altLang="en-US" sz="2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3327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 firewall</a:t>
                      </a:r>
                    </a:p>
                    <a:p>
                      <a:pPr algn="ctr" latinLnBrk="1"/>
                      <a:r>
                        <a:rPr lang="ko-KR" altLang="en-US" sz="2400" dirty="0" err="1"/>
                        <a:t>비싸오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FTP, SSH, DNS, …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960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866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1425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 </a:t>
                      </a:r>
                      <a:r>
                        <a:rPr lang="ko-KR" altLang="en-US" sz="240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ICMP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6981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 </a:t>
                      </a:r>
                      <a:r>
                        <a:rPr lang="en-US" altLang="ko-KR" sz="2400" dirty="0" err="1"/>
                        <a:t>louter</a:t>
                      </a:r>
                      <a:r>
                        <a:rPr lang="en-US" altLang="ko-KR" sz="2400" dirty="0"/>
                        <a:t> SISCO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r>
                        <a:rPr lang="en-US" altLang="ko-KR" sz="2400" strike="sngStrike" dirty="0"/>
                        <a:t>v4</a:t>
                      </a:r>
                      <a:r>
                        <a:rPr lang="en-US" altLang="ko-KR" sz="2400" dirty="0"/>
                        <a:t>(4byte)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3991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 switch SISCO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464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57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1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6C9923-F4A7-8D9F-1F05-42A864B28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1A3B6C-C48A-3EDF-5069-CC4296FB61FD}"/>
              </a:ext>
            </a:extLst>
          </p:cNvPr>
          <p:cNvSpPr/>
          <p:nvPr/>
        </p:nvSpPr>
        <p:spPr>
          <a:xfrm>
            <a:off x="397164" y="655782"/>
            <a:ext cx="4987636" cy="2613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046B45-CF24-7694-A637-4EC79CB2E304}"/>
              </a:ext>
            </a:extLst>
          </p:cNvPr>
          <p:cNvSpPr/>
          <p:nvPr/>
        </p:nvSpPr>
        <p:spPr>
          <a:xfrm>
            <a:off x="221673" y="3833091"/>
            <a:ext cx="2576945" cy="21428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 디테일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86DFE-D15B-4935-C6FB-CBA55F997A8D}"/>
              </a:ext>
            </a:extLst>
          </p:cNvPr>
          <p:cNvSpPr/>
          <p:nvPr/>
        </p:nvSpPr>
        <p:spPr>
          <a:xfrm>
            <a:off x="3260437" y="3833091"/>
            <a:ext cx="2576945" cy="21428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 </a:t>
            </a:r>
            <a:r>
              <a:rPr lang="ko-KR" altLang="en-US" dirty="0" err="1"/>
              <a:t>바이츠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A6403B-301F-AD9B-C7DD-1C856E694665}"/>
              </a:ext>
            </a:extLst>
          </p:cNvPr>
          <p:cNvSpPr/>
          <p:nvPr/>
        </p:nvSpPr>
        <p:spPr>
          <a:xfrm>
            <a:off x="7869382" y="1838036"/>
            <a:ext cx="2466109" cy="1339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Expand : </a:t>
            </a:r>
            <a:r>
              <a:rPr lang="ko-KR" altLang="en-US" dirty="0"/>
              <a:t>확장</a:t>
            </a:r>
            <a:endParaRPr lang="en-US" altLang="ko-KR" dirty="0"/>
          </a:p>
          <a:p>
            <a:pPr algn="ctr"/>
            <a:r>
              <a:rPr lang="en-US" altLang="ko-KR" dirty="0"/>
              <a:t>Collapse? : </a:t>
            </a:r>
            <a:r>
              <a:rPr lang="ko-KR" altLang="en-US" dirty="0"/>
              <a:t>접기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274A4-269D-00AA-60A5-BBD5118F0749}"/>
              </a:ext>
            </a:extLst>
          </p:cNvPr>
          <p:cNvSpPr txBox="1"/>
          <p:nvPr/>
        </p:nvSpPr>
        <p:spPr>
          <a:xfrm>
            <a:off x="7287491" y="434379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gitlab.com</a:t>
            </a:r>
            <a:r>
              <a:rPr lang="ko-KR" altLang="en-US" dirty="0"/>
              <a:t>/</a:t>
            </a:r>
            <a:r>
              <a:rPr lang="ko-KR" altLang="en-US" dirty="0" err="1"/>
              <a:t>gilgil</a:t>
            </a:r>
            <a:r>
              <a:rPr lang="ko-KR" altLang="en-US" dirty="0"/>
              <a:t>/</a:t>
            </a:r>
            <a:r>
              <a:rPr lang="ko-KR" altLang="en-US" dirty="0" err="1"/>
              <a:t>sns</a:t>
            </a:r>
            <a:r>
              <a:rPr lang="ko-KR" altLang="en-US" dirty="0"/>
              <a:t>/-/</a:t>
            </a:r>
            <a:r>
              <a:rPr lang="ko-KR" altLang="en-US" dirty="0" err="1"/>
              <a:t>wikis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2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136</Words>
  <Application>Microsoft Office PowerPoint</Application>
  <PresentationFormat>와이드스크린</PresentationFormat>
  <Paragraphs>47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이영은</dc:creator>
  <cp:lastModifiedBy>이영은</cp:lastModifiedBy>
  <cp:revision>21</cp:revision>
  <dcterms:created xsi:type="dcterms:W3CDTF">2024-07-25T07:19:04Z</dcterms:created>
  <dcterms:modified xsi:type="dcterms:W3CDTF">2024-07-25T12:31:52Z</dcterms:modified>
</cp:coreProperties>
</file>