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9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F3A30-F251-4E2C-AFF7-7BB0373498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91FBCE-4190-480B-896C-FEF58497688E}">
      <dgm:prSet/>
      <dgm:spPr/>
      <dgm:t>
        <a:bodyPr/>
        <a:lstStyle/>
        <a:p>
          <a:r>
            <a:rPr lang="en-US"/>
            <a:t>Understand viewing behaviors and optimize time management.</a:t>
          </a:r>
        </a:p>
      </dgm:t>
    </dgm:pt>
    <dgm:pt modelId="{BD72ADDE-93AC-43A7-89A4-0888020B7D25}" type="parTrans" cxnId="{DD25D02B-F7A2-410E-85FE-25B004E4B912}">
      <dgm:prSet/>
      <dgm:spPr/>
      <dgm:t>
        <a:bodyPr/>
        <a:lstStyle/>
        <a:p>
          <a:endParaRPr lang="en-US"/>
        </a:p>
      </dgm:t>
    </dgm:pt>
    <dgm:pt modelId="{3AA155C4-0D5F-48F0-86BB-A35104D512B3}" type="sibTrans" cxnId="{DD25D02B-F7A2-410E-85FE-25B004E4B912}">
      <dgm:prSet/>
      <dgm:spPr/>
      <dgm:t>
        <a:bodyPr/>
        <a:lstStyle/>
        <a:p>
          <a:endParaRPr lang="en-US"/>
        </a:p>
      </dgm:t>
    </dgm:pt>
    <dgm:pt modelId="{187D576A-9DAA-4379-A5A1-9E9207A3DB0D}">
      <dgm:prSet/>
      <dgm:spPr/>
      <dgm:t>
        <a:bodyPr/>
        <a:lstStyle/>
        <a:p>
          <a:r>
            <a:rPr lang="en-US"/>
            <a:t>Gain insights into binge-watching tendencies.</a:t>
          </a:r>
        </a:p>
      </dgm:t>
    </dgm:pt>
    <dgm:pt modelId="{E9B995DA-BA7B-4585-97E6-05A98F558C23}" type="parTrans" cxnId="{80D9C3D3-5AFB-48C9-8476-484CA89E39BA}">
      <dgm:prSet/>
      <dgm:spPr/>
      <dgm:t>
        <a:bodyPr/>
        <a:lstStyle/>
        <a:p>
          <a:endParaRPr lang="en-US"/>
        </a:p>
      </dgm:t>
    </dgm:pt>
    <dgm:pt modelId="{30236BEF-9027-47FF-A372-A2A3B7FA80CF}" type="sibTrans" cxnId="{80D9C3D3-5AFB-48C9-8476-484CA89E39BA}">
      <dgm:prSet/>
      <dgm:spPr/>
      <dgm:t>
        <a:bodyPr/>
        <a:lstStyle/>
        <a:p>
          <a:endParaRPr lang="en-US"/>
        </a:p>
      </dgm:t>
    </dgm:pt>
    <dgm:pt modelId="{96473000-D281-46AF-9BEA-D4FD284B954F}" type="pres">
      <dgm:prSet presAssocID="{771F3A30-F251-4E2C-AFF7-7BB03734989B}" presName="root" presStyleCnt="0">
        <dgm:presLayoutVars>
          <dgm:dir/>
          <dgm:resizeHandles val="exact"/>
        </dgm:presLayoutVars>
      </dgm:prSet>
      <dgm:spPr/>
    </dgm:pt>
    <dgm:pt modelId="{2C759B6F-485C-408F-84E9-882499C8F1E0}" type="pres">
      <dgm:prSet presAssocID="{5991FBCE-4190-480B-896C-FEF58497688E}" presName="compNode" presStyleCnt="0"/>
      <dgm:spPr/>
    </dgm:pt>
    <dgm:pt modelId="{1F44B20F-BBFE-4263-9971-6AE7EC20D106}" type="pres">
      <dgm:prSet presAssocID="{5991FBCE-4190-480B-896C-FEF5849768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ABF609-A8BF-4BA6-BCA9-392491CAF800}" type="pres">
      <dgm:prSet presAssocID="{5991FBCE-4190-480B-896C-FEF58497688E}" presName="spaceRect" presStyleCnt="0"/>
      <dgm:spPr/>
    </dgm:pt>
    <dgm:pt modelId="{41BA67C5-1F3E-4149-8ADA-1150B071F4B6}" type="pres">
      <dgm:prSet presAssocID="{5991FBCE-4190-480B-896C-FEF58497688E}" presName="textRect" presStyleLbl="revTx" presStyleIdx="0" presStyleCnt="2">
        <dgm:presLayoutVars>
          <dgm:chMax val="1"/>
          <dgm:chPref val="1"/>
        </dgm:presLayoutVars>
      </dgm:prSet>
      <dgm:spPr/>
    </dgm:pt>
    <dgm:pt modelId="{0E1003CC-86CA-4E48-AFC5-03580FD27381}" type="pres">
      <dgm:prSet presAssocID="{3AA155C4-0D5F-48F0-86BB-A35104D512B3}" presName="sibTrans" presStyleCnt="0"/>
      <dgm:spPr/>
    </dgm:pt>
    <dgm:pt modelId="{45B6B71C-1837-448C-BD82-8ABEC8666E45}" type="pres">
      <dgm:prSet presAssocID="{187D576A-9DAA-4379-A5A1-9E9207A3DB0D}" presName="compNode" presStyleCnt="0"/>
      <dgm:spPr/>
    </dgm:pt>
    <dgm:pt modelId="{F2EEA6A5-CF6A-4CDE-9E4D-92CCEB021133}" type="pres">
      <dgm:prSet presAssocID="{187D576A-9DAA-4379-A5A1-9E9207A3DB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C5087FD-3CCE-4D86-84C9-CB7531579337}" type="pres">
      <dgm:prSet presAssocID="{187D576A-9DAA-4379-A5A1-9E9207A3DB0D}" presName="spaceRect" presStyleCnt="0"/>
      <dgm:spPr/>
    </dgm:pt>
    <dgm:pt modelId="{C14640BD-E0AD-48C6-B160-36930C683530}" type="pres">
      <dgm:prSet presAssocID="{187D576A-9DAA-4379-A5A1-9E9207A3DB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25D02B-F7A2-410E-85FE-25B004E4B912}" srcId="{771F3A30-F251-4E2C-AFF7-7BB03734989B}" destId="{5991FBCE-4190-480B-896C-FEF58497688E}" srcOrd="0" destOrd="0" parTransId="{BD72ADDE-93AC-43A7-89A4-0888020B7D25}" sibTransId="{3AA155C4-0D5F-48F0-86BB-A35104D512B3}"/>
    <dgm:cxn modelId="{91433D4F-30F1-490E-A4D5-F0506A36FE2B}" type="presOf" srcId="{5991FBCE-4190-480B-896C-FEF58497688E}" destId="{41BA67C5-1F3E-4149-8ADA-1150B071F4B6}" srcOrd="0" destOrd="0" presId="urn:microsoft.com/office/officeart/2018/2/layout/IconLabelList"/>
    <dgm:cxn modelId="{C5B29A7F-2523-4C0C-B140-D9BB3949CCA4}" type="presOf" srcId="{771F3A30-F251-4E2C-AFF7-7BB03734989B}" destId="{96473000-D281-46AF-9BEA-D4FD284B954F}" srcOrd="0" destOrd="0" presId="urn:microsoft.com/office/officeart/2018/2/layout/IconLabelList"/>
    <dgm:cxn modelId="{8BDCACA2-EF62-4C2C-9982-FA8B2AEF30A7}" type="presOf" srcId="{187D576A-9DAA-4379-A5A1-9E9207A3DB0D}" destId="{C14640BD-E0AD-48C6-B160-36930C683530}" srcOrd="0" destOrd="0" presId="urn:microsoft.com/office/officeart/2018/2/layout/IconLabelList"/>
    <dgm:cxn modelId="{80D9C3D3-5AFB-48C9-8476-484CA89E39BA}" srcId="{771F3A30-F251-4E2C-AFF7-7BB03734989B}" destId="{187D576A-9DAA-4379-A5A1-9E9207A3DB0D}" srcOrd="1" destOrd="0" parTransId="{E9B995DA-BA7B-4585-97E6-05A98F558C23}" sibTransId="{30236BEF-9027-47FF-A372-A2A3B7FA80CF}"/>
    <dgm:cxn modelId="{E79FA406-80EB-43AB-99A9-F50CCCEDA2BC}" type="presParOf" srcId="{96473000-D281-46AF-9BEA-D4FD284B954F}" destId="{2C759B6F-485C-408F-84E9-882499C8F1E0}" srcOrd="0" destOrd="0" presId="urn:microsoft.com/office/officeart/2018/2/layout/IconLabelList"/>
    <dgm:cxn modelId="{B862D60E-A450-4CE7-9B68-0D7E3FCBFCB3}" type="presParOf" srcId="{2C759B6F-485C-408F-84E9-882499C8F1E0}" destId="{1F44B20F-BBFE-4263-9971-6AE7EC20D106}" srcOrd="0" destOrd="0" presId="urn:microsoft.com/office/officeart/2018/2/layout/IconLabelList"/>
    <dgm:cxn modelId="{722AFE40-A17E-43F7-A077-3D8F9E4B91C9}" type="presParOf" srcId="{2C759B6F-485C-408F-84E9-882499C8F1E0}" destId="{96ABF609-A8BF-4BA6-BCA9-392491CAF800}" srcOrd="1" destOrd="0" presId="urn:microsoft.com/office/officeart/2018/2/layout/IconLabelList"/>
    <dgm:cxn modelId="{9A0EE2AC-3E42-4623-AC3B-96117A3CE09A}" type="presParOf" srcId="{2C759B6F-485C-408F-84E9-882499C8F1E0}" destId="{41BA67C5-1F3E-4149-8ADA-1150B071F4B6}" srcOrd="2" destOrd="0" presId="urn:microsoft.com/office/officeart/2018/2/layout/IconLabelList"/>
    <dgm:cxn modelId="{FCC03F5D-D361-4CE7-929C-9084CD4B71B8}" type="presParOf" srcId="{96473000-D281-46AF-9BEA-D4FD284B954F}" destId="{0E1003CC-86CA-4E48-AFC5-03580FD27381}" srcOrd="1" destOrd="0" presId="urn:microsoft.com/office/officeart/2018/2/layout/IconLabelList"/>
    <dgm:cxn modelId="{5CB515C3-6261-4D56-AF37-B4707FEB3905}" type="presParOf" srcId="{96473000-D281-46AF-9BEA-D4FD284B954F}" destId="{45B6B71C-1837-448C-BD82-8ABEC8666E45}" srcOrd="2" destOrd="0" presId="urn:microsoft.com/office/officeart/2018/2/layout/IconLabelList"/>
    <dgm:cxn modelId="{016D90E4-EB28-4749-9FCB-79B9F7A1C81B}" type="presParOf" srcId="{45B6B71C-1837-448C-BD82-8ABEC8666E45}" destId="{F2EEA6A5-CF6A-4CDE-9E4D-92CCEB021133}" srcOrd="0" destOrd="0" presId="urn:microsoft.com/office/officeart/2018/2/layout/IconLabelList"/>
    <dgm:cxn modelId="{6083472F-F06B-410B-994C-563F23DD2F44}" type="presParOf" srcId="{45B6B71C-1837-448C-BD82-8ABEC8666E45}" destId="{9C5087FD-3CCE-4D86-84C9-CB7531579337}" srcOrd="1" destOrd="0" presId="urn:microsoft.com/office/officeart/2018/2/layout/IconLabelList"/>
    <dgm:cxn modelId="{068DB67C-3679-4729-9E13-C786383D827C}" type="presParOf" srcId="{45B6B71C-1837-448C-BD82-8ABEC8666E45}" destId="{C14640BD-E0AD-48C6-B160-36930C6835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E052C-224B-42B0-9DB8-AE7E95AEC8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BEEC2A-8D40-46EA-A83D-D79E79123A3B}">
      <dgm:prSet/>
      <dgm:spPr/>
      <dgm:t>
        <a:bodyPr/>
        <a:lstStyle/>
        <a:p>
          <a:r>
            <a:rPr lang="en-US" baseline="0"/>
            <a:t>Weekly patterns highlight weekends and Mondays</a:t>
          </a:r>
          <a:endParaRPr lang="en-US"/>
        </a:p>
      </dgm:t>
    </dgm:pt>
    <dgm:pt modelId="{FBCFB5D8-AEF1-4F5D-92A2-2BC08ABAA1EE}" type="parTrans" cxnId="{A4E0094A-03CB-4F22-A0E3-247744A6D4C5}">
      <dgm:prSet/>
      <dgm:spPr/>
      <dgm:t>
        <a:bodyPr/>
        <a:lstStyle/>
        <a:p>
          <a:endParaRPr lang="en-US"/>
        </a:p>
      </dgm:t>
    </dgm:pt>
    <dgm:pt modelId="{2E1F2DAF-70E5-42CF-96F0-238AD2F9511C}" type="sibTrans" cxnId="{A4E0094A-03CB-4F22-A0E3-247744A6D4C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C97193B-20F7-43BB-B694-15D6BFB11520}">
      <dgm:prSet/>
      <dgm:spPr/>
      <dgm:t>
        <a:bodyPr/>
        <a:lstStyle/>
        <a:p>
          <a:r>
            <a:rPr lang="en-US" baseline="0"/>
            <a:t>.Evening viewing dominates daily schedules.</a:t>
          </a:r>
          <a:endParaRPr lang="en-US"/>
        </a:p>
      </dgm:t>
    </dgm:pt>
    <dgm:pt modelId="{CFAFC329-BF8E-4BB9-8965-35F710706C63}" type="parTrans" cxnId="{97265390-0098-40F0-B054-2FD28B9A02E3}">
      <dgm:prSet/>
      <dgm:spPr/>
      <dgm:t>
        <a:bodyPr/>
        <a:lstStyle/>
        <a:p>
          <a:endParaRPr lang="en-US"/>
        </a:p>
      </dgm:t>
    </dgm:pt>
    <dgm:pt modelId="{4085A1B9-BB5E-48B9-B318-3613A904322B}" type="sibTrans" cxnId="{97265390-0098-40F0-B054-2FD28B9A02E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1FD8BA3-5CEA-4AE0-AE24-2E5F2F3484EF}">
      <dgm:prSet/>
      <dgm:spPr/>
      <dgm:t>
        <a:bodyPr/>
        <a:lstStyle/>
        <a:p>
          <a:r>
            <a:rPr lang="en-US" baseline="0"/>
            <a:t>Seasonal peaks in October-November.</a:t>
          </a:r>
          <a:endParaRPr lang="en-US"/>
        </a:p>
      </dgm:t>
    </dgm:pt>
    <dgm:pt modelId="{6BDA2B17-8301-4A4E-AEB9-EDE255FE8D8F}" type="parTrans" cxnId="{3D3474F3-8934-425A-B8DC-8EBA8BD5B41F}">
      <dgm:prSet/>
      <dgm:spPr/>
      <dgm:t>
        <a:bodyPr/>
        <a:lstStyle/>
        <a:p>
          <a:endParaRPr lang="en-US"/>
        </a:p>
      </dgm:t>
    </dgm:pt>
    <dgm:pt modelId="{811B8737-4077-4CDB-8D46-D1C53AD16619}" type="sibTrans" cxnId="{3D3474F3-8934-425A-B8DC-8EBA8BD5B41F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A449CA43-BCC2-4634-90FD-8CCD5FB083CA}">
      <dgm:prSet/>
      <dgm:spPr/>
      <dgm:t>
        <a:bodyPr/>
        <a:lstStyle/>
        <a:p>
          <a:r>
            <a:rPr lang="en-US" baseline="0"/>
            <a:t>Hourly binge-watching trends peak at night.</a:t>
          </a:r>
          <a:endParaRPr lang="en-US"/>
        </a:p>
      </dgm:t>
    </dgm:pt>
    <dgm:pt modelId="{66B5BAA3-35DA-4ABF-AF86-7051847F7509}" type="sibTrans" cxnId="{3DC699B0-2835-4A3D-A08B-DF2A908CE1C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FA2DEA7-B951-4ECF-A86B-745870105061}" type="parTrans" cxnId="{3DC699B0-2835-4A3D-A08B-DF2A908CE1CC}">
      <dgm:prSet/>
      <dgm:spPr/>
      <dgm:t>
        <a:bodyPr/>
        <a:lstStyle/>
        <a:p>
          <a:endParaRPr lang="en-US"/>
        </a:p>
      </dgm:t>
    </dgm:pt>
    <dgm:pt modelId="{DB8B9425-4CB4-AE49-9DFF-D93E03D39FA4}" type="pres">
      <dgm:prSet presAssocID="{81EE052C-224B-42B0-9DB8-AE7E95AEC8BA}" presName="Name0" presStyleCnt="0">
        <dgm:presLayoutVars>
          <dgm:animLvl val="lvl"/>
          <dgm:resizeHandles val="exact"/>
        </dgm:presLayoutVars>
      </dgm:prSet>
      <dgm:spPr/>
    </dgm:pt>
    <dgm:pt modelId="{31E758DC-5168-1946-B63F-54D1A2FC1569}" type="pres">
      <dgm:prSet presAssocID="{A449CA43-BCC2-4634-90FD-8CCD5FB083CA}" presName="compositeNode" presStyleCnt="0">
        <dgm:presLayoutVars>
          <dgm:bulletEnabled val="1"/>
        </dgm:presLayoutVars>
      </dgm:prSet>
      <dgm:spPr/>
    </dgm:pt>
    <dgm:pt modelId="{4B50E732-19EE-764B-A28C-7E82071F8F35}" type="pres">
      <dgm:prSet presAssocID="{A449CA43-BCC2-4634-90FD-8CCD5FB083CA}" presName="bgRect" presStyleLbl="alignNode1" presStyleIdx="0" presStyleCnt="4"/>
      <dgm:spPr/>
    </dgm:pt>
    <dgm:pt modelId="{E640A0BA-562D-3B4C-BCAC-BB4B2C736E17}" type="pres">
      <dgm:prSet presAssocID="{66B5BAA3-35DA-4ABF-AF86-7051847F750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A596BE3-75E6-BF4B-9A33-472846C59DC6}" type="pres">
      <dgm:prSet presAssocID="{A449CA43-BCC2-4634-90FD-8CCD5FB083CA}" presName="nodeRect" presStyleLbl="alignNode1" presStyleIdx="0" presStyleCnt="4">
        <dgm:presLayoutVars>
          <dgm:bulletEnabled val="1"/>
        </dgm:presLayoutVars>
      </dgm:prSet>
      <dgm:spPr/>
    </dgm:pt>
    <dgm:pt modelId="{4E429D17-5E9D-294D-9201-A6C222D4E4DA}" type="pres">
      <dgm:prSet presAssocID="{66B5BAA3-35DA-4ABF-AF86-7051847F7509}" presName="sibTrans" presStyleCnt="0"/>
      <dgm:spPr/>
    </dgm:pt>
    <dgm:pt modelId="{72ECBC0F-1039-E146-9DDD-D932EEA835F6}" type="pres">
      <dgm:prSet presAssocID="{93BEEC2A-8D40-46EA-A83D-D79E79123A3B}" presName="compositeNode" presStyleCnt="0">
        <dgm:presLayoutVars>
          <dgm:bulletEnabled val="1"/>
        </dgm:presLayoutVars>
      </dgm:prSet>
      <dgm:spPr/>
    </dgm:pt>
    <dgm:pt modelId="{770280A7-B3E5-6D45-A182-010F5F9DB623}" type="pres">
      <dgm:prSet presAssocID="{93BEEC2A-8D40-46EA-A83D-D79E79123A3B}" presName="bgRect" presStyleLbl="alignNode1" presStyleIdx="1" presStyleCnt="4"/>
      <dgm:spPr/>
    </dgm:pt>
    <dgm:pt modelId="{F7018832-669B-7948-9B2C-AB356FC446E9}" type="pres">
      <dgm:prSet presAssocID="{2E1F2DAF-70E5-42CF-96F0-238AD2F9511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E8A14E1-7DFB-6A43-B875-D61FFC919D24}" type="pres">
      <dgm:prSet presAssocID="{93BEEC2A-8D40-46EA-A83D-D79E79123A3B}" presName="nodeRect" presStyleLbl="alignNode1" presStyleIdx="1" presStyleCnt="4">
        <dgm:presLayoutVars>
          <dgm:bulletEnabled val="1"/>
        </dgm:presLayoutVars>
      </dgm:prSet>
      <dgm:spPr/>
    </dgm:pt>
    <dgm:pt modelId="{46067978-FEA4-684D-B4F1-E3D99F0BAC18}" type="pres">
      <dgm:prSet presAssocID="{2E1F2DAF-70E5-42CF-96F0-238AD2F9511C}" presName="sibTrans" presStyleCnt="0"/>
      <dgm:spPr/>
    </dgm:pt>
    <dgm:pt modelId="{E2429B36-E3C3-2244-AA22-DD738006A4CF}" type="pres">
      <dgm:prSet presAssocID="{0C97193B-20F7-43BB-B694-15D6BFB11520}" presName="compositeNode" presStyleCnt="0">
        <dgm:presLayoutVars>
          <dgm:bulletEnabled val="1"/>
        </dgm:presLayoutVars>
      </dgm:prSet>
      <dgm:spPr/>
    </dgm:pt>
    <dgm:pt modelId="{9F6C12DD-5B48-4C44-97CA-8CA0CC175C11}" type="pres">
      <dgm:prSet presAssocID="{0C97193B-20F7-43BB-B694-15D6BFB11520}" presName="bgRect" presStyleLbl="alignNode1" presStyleIdx="2" presStyleCnt="4"/>
      <dgm:spPr/>
    </dgm:pt>
    <dgm:pt modelId="{CB5A2165-AFA4-2943-8453-C0E2CDFEBB48}" type="pres">
      <dgm:prSet presAssocID="{4085A1B9-BB5E-48B9-B318-3613A904322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AA08EE6-B485-674E-AF26-4A5B5F1A4F05}" type="pres">
      <dgm:prSet presAssocID="{0C97193B-20F7-43BB-B694-15D6BFB11520}" presName="nodeRect" presStyleLbl="alignNode1" presStyleIdx="2" presStyleCnt="4">
        <dgm:presLayoutVars>
          <dgm:bulletEnabled val="1"/>
        </dgm:presLayoutVars>
      </dgm:prSet>
      <dgm:spPr/>
    </dgm:pt>
    <dgm:pt modelId="{E1B72527-5371-D944-8974-613BF2655147}" type="pres">
      <dgm:prSet presAssocID="{4085A1B9-BB5E-48B9-B318-3613A904322B}" presName="sibTrans" presStyleCnt="0"/>
      <dgm:spPr/>
    </dgm:pt>
    <dgm:pt modelId="{775F1324-46D7-9948-B4BC-EC4CC63B7969}" type="pres">
      <dgm:prSet presAssocID="{61FD8BA3-5CEA-4AE0-AE24-2E5F2F3484EF}" presName="compositeNode" presStyleCnt="0">
        <dgm:presLayoutVars>
          <dgm:bulletEnabled val="1"/>
        </dgm:presLayoutVars>
      </dgm:prSet>
      <dgm:spPr/>
    </dgm:pt>
    <dgm:pt modelId="{28EB65E7-4316-7A4D-91FA-60C882B9382E}" type="pres">
      <dgm:prSet presAssocID="{61FD8BA3-5CEA-4AE0-AE24-2E5F2F3484EF}" presName="bgRect" presStyleLbl="alignNode1" presStyleIdx="3" presStyleCnt="4"/>
      <dgm:spPr/>
    </dgm:pt>
    <dgm:pt modelId="{9820A65F-43D4-A74D-8F36-4ACD6B00DFAB}" type="pres">
      <dgm:prSet presAssocID="{811B8737-4077-4CDB-8D46-D1C53AD1661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E203DDE-66E8-C44D-B248-02D2C006E514}" type="pres">
      <dgm:prSet presAssocID="{61FD8BA3-5CEA-4AE0-AE24-2E5F2F3484E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FDF3F01-8AB4-554B-8C09-E1E4CF324CCB}" type="presOf" srcId="{2E1F2DAF-70E5-42CF-96F0-238AD2F9511C}" destId="{F7018832-669B-7948-9B2C-AB356FC446E9}" srcOrd="0" destOrd="0" presId="urn:microsoft.com/office/officeart/2016/7/layout/LinearBlockProcessNumbered"/>
    <dgm:cxn modelId="{4D600C3B-4BBA-9246-AB6F-B063B8BF3633}" type="presOf" srcId="{A449CA43-BCC2-4634-90FD-8CCD5FB083CA}" destId="{AA596BE3-75E6-BF4B-9A33-472846C59DC6}" srcOrd="1" destOrd="0" presId="urn:microsoft.com/office/officeart/2016/7/layout/LinearBlockProcessNumbered"/>
    <dgm:cxn modelId="{A4E0094A-03CB-4F22-A0E3-247744A6D4C5}" srcId="{81EE052C-224B-42B0-9DB8-AE7E95AEC8BA}" destId="{93BEEC2A-8D40-46EA-A83D-D79E79123A3B}" srcOrd="1" destOrd="0" parTransId="{FBCFB5D8-AEF1-4F5D-92A2-2BC08ABAA1EE}" sibTransId="{2E1F2DAF-70E5-42CF-96F0-238AD2F9511C}"/>
    <dgm:cxn modelId="{9B41424D-8976-AF47-A796-82A96DE99CFC}" type="presOf" srcId="{0C97193B-20F7-43BB-B694-15D6BFB11520}" destId="{9F6C12DD-5B48-4C44-97CA-8CA0CC175C11}" srcOrd="0" destOrd="0" presId="urn:microsoft.com/office/officeart/2016/7/layout/LinearBlockProcessNumbered"/>
    <dgm:cxn modelId="{BCFF8F5D-974D-474D-B80E-265CAB186AF8}" type="presOf" srcId="{61FD8BA3-5CEA-4AE0-AE24-2E5F2F3484EF}" destId="{4E203DDE-66E8-C44D-B248-02D2C006E514}" srcOrd="1" destOrd="0" presId="urn:microsoft.com/office/officeart/2016/7/layout/LinearBlockProcessNumbered"/>
    <dgm:cxn modelId="{44119581-CB5F-884D-9067-FA7DEB25CB58}" type="presOf" srcId="{66B5BAA3-35DA-4ABF-AF86-7051847F7509}" destId="{E640A0BA-562D-3B4C-BCAC-BB4B2C736E17}" srcOrd="0" destOrd="0" presId="urn:microsoft.com/office/officeart/2016/7/layout/LinearBlockProcessNumbered"/>
    <dgm:cxn modelId="{6B4E138C-D28F-FE4C-A246-1E91174FABDB}" type="presOf" srcId="{A449CA43-BCC2-4634-90FD-8CCD5FB083CA}" destId="{4B50E732-19EE-764B-A28C-7E82071F8F35}" srcOrd="0" destOrd="0" presId="urn:microsoft.com/office/officeart/2016/7/layout/LinearBlockProcessNumbered"/>
    <dgm:cxn modelId="{97265390-0098-40F0-B054-2FD28B9A02E3}" srcId="{81EE052C-224B-42B0-9DB8-AE7E95AEC8BA}" destId="{0C97193B-20F7-43BB-B694-15D6BFB11520}" srcOrd="2" destOrd="0" parTransId="{CFAFC329-BF8E-4BB9-8965-35F710706C63}" sibTransId="{4085A1B9-BB5E-48B9-B318-3613A904322B}"/>
    <dgm:cxn modelId="{A64B2298-C815-CE44-850F-93154485E883}" type="presOf" srcId="{81EE052C-224B-42B0-9DB8-AE7E95AEC8BA}" destId="{DB8B9425-4CB4-AE49-9DFF-D93E03D39FA4}" srcOrd="0" destOrd="0" presId="urn:microsoft.com/office/officeart/2016/7/layout/LinearBlockProcessNumbered"/>
    <dgm:cxn modelId="{849C6CA7-5327-C84E-A74B-B0F842104BB4}" type="presOf" srcId="{93BEEC2A-8D40-46EA-A83D-D79E79123A3B}" destId="{770280A7-B3E5-6D45-A182-010F5F9DB623}" srcOrd="0" destOrd="0" presId="urn:microsoft.com/office/officeart/2016/7/layout/LinearBlockProcessNumbered"/>
    <dgm:cxn modelId="{C6C361A8-33E6-B043-8EB2-7CD96D4AD8E3}" type="presOf" srcId="{0C97193B-20F7-43BB-B694-15D6BFB11520}" destId="{0AA08EE6-B485-674E-AF26-4A5B5F1A4F05}" srcOrd="1" destOrd="0" presId="urn:microsoft.com/office/officeart/2016/7/layout/LinearBlockProcessNumbered"/>
    <dgm:cxn modelId="{3DC699B0-2835-4A3D-A08B-DF2A908CE1CC}" srcId="{81EE052C-224B-42B0-9DB8-AE7E95AEC8BA}" destId="{A449CA43-BCC2-4634-90FD-8CCD5FB083CA}" srcOrd="0" destOrd="0" parTransId="{6FA2DEA7-B951-4ECF-A86B-745870105061}" sibTransId="{66B5BAA3-35DA-4ABF-AF86-7051847F7509}"/>
    <dgm:cxn modelId="{433937B3-54C9-9E4F-A56B-705C3203413E}" type="presOf" srcId="{61FD8BA3-5CEA-4AE0-AE24-2E5F2F3484EF}" destId="{28EB65E7-4316-7A4D-91FA-60C882B9382E}" srcOrd="0" destOrd="0" presId="urn:microsoft.com/office/officeart/2016/7/layout/LinearBlockProcessNumbered"/>
    <dgm:cxn modelId="{CEE3B6D2-C78A-4F48-88B4-6541F4CF1BE6}" type="presOf" srcId="{4085A1B9-BB5E-48B9-B318-3613A904322B}" destId="{CB5A2165-AFA4-2943-8453-C0E2CDFEBB48}" srcOrd="0" destOrd="0" presId="urn:microsoft.com/office/officeart/2016/7/layout/LinearBlockProcessNumbered"/>
    <dgm:cxn modelId="{648910D3-01E0-9344-8091-7184B61D9924}" type="presOf" srcId="{811B8737-4077-4CDB-8D46-D1C53AD16619}" destId="{9820A65F-43D4-A74D-8F36-4ACD6B00DFAB}" srcOrd="0" destOrd="0" presId="urn:microsoft.com/office/officeart/2016/7/layout/LinearBlockProcessNumbered"/>
    <dgm:cxn modelId="{C2237AD7-643E-6949-862B-B5F787F7E89A}" type="presOf" srcId="{93BEEC2A-8D40-46EA-A83D-D79E79123A3B}" destId="{4E8A14E1-7DFB-6A43-B875-D61FFC919D24}" srcOrd="1" destOrd="0" presId="urn:microsoft.com/office/officeart/2016/7/layout/LinearBlockProcessNumbered"/>
    <dgm:cxn modelId="{3D3474F3-8934-425A-B8DC-8EBA8BD5B41F}" srcId="{81EE052C-224B-42B0-9DB8-AE7E95AEC8BA}" destId="{61FD8BA3-5CEA-4AE0-AE24-2E5F2F3484EF}" srcOrd="3" destOrd="0" parTransId="{6BDA2B17-8301-4A4E-AEB9-EDE255FE8D8F}" sibTransId="{811B8737-4077-4CDB-8D46-D1C53AD16619}"/>
    <dgm:cxn modelId="{FE4D6813-2727-7249-943D-DE0572F52677}" type="presParOf" srcId="{DB8B9425-4CB4-AE49-9DFF-D93E03D39FA4}" destId="{31E758DC-5168-1946-B63F-54D1A2FC1569}" srcOrd="0" destOrd="0" presId="urn:microsoft.com/office/officeart/2016/7/layout/LinearBlockProcessNumbered"/>
    <dgm:cxn modelId="{158E08FD-EC6F-6443-8780-49FD30F000BC}" type="presParOf" srcId="{31E758DC-5168-1946-B63F-54D1A2FC1569}" destId="{4B50E732-19EE-764B-A28C-7E82071F8F35}" srcOrd="0" destOrd="0" presId="urn:microsoft.com/office/officeart/2016/7/layout/LinearBlockProcessNumbered"/>
    <dgm:cxn modelId="{F27EB2AB-93E7-AB47-9E61-DD5D7E302BEC}" type="presParOf" srcId="{31E758DC-5168-1946-B63F-54D1A2FC1569}" destId="{E640A0BA-562D-3B4C-BCAC-BB4B2C736E17}" srcOrd="1" destOrd="0" presId="urn:microsoft.com/office/officeart/2016/7/layout/LinearBlockProcessNumbered"/>
    <dgm:cxn modelId="{DCC71073-C7D8-E941-8DF9-FC1B703E5634}" type="presParOf" srcId="{31E758DC-5168-1946-B63F-54D1A2FC1569}" destId="{AA596BE3-75E6-BF4B-9A33-472846C59DC6}" srcOrd="2" destOrd="0" presId="urn:microsoft.com/office/officeart/2016/7/layout/LinearBlockProcessNumbered"/>
    <dgm:cxn modelId="{7F1304AA-2B69-6746-AEB1-E1709FDF338D}" type="presParOf" srcId="{DB8B9425-4CB4-AE49-9DFF-D93E03D39FA4}" destId="{4E429D17-5E9D-294D-9201-A6C222D4E4DA}" srcOrd="1" destOrd="0" presId="urn:microsoft.com/office/officeart/2016/7/layout/LinearBlockProcessNumbered"/>
    <dgm:cxn modelId="{C03871A0-9DA2-9440-B74A-DFD30561C9B9}" type="presParOf" srcId="{DB8B9425-4CB4-AE49-9DFF-D93E03D39FA4}" destId="{72ECBC0F-1039-E146-9DDD-D932EEA835F6}" srcOrd="2" destOrd="0" presId="urn:microsoft.com/office/officeart/2016/7/layout/LinearBlockProcessNumbered"/>
    <dgm:cxn modelId="{BE24D0D5-C154-2E44-9CD8-58A56931D67C}" type="presParOf" srcId="{72ECBC0F-1039-E146-9DDD-D932EEA835F6}" destId="{770280A7-B3E5-6D45-A182-010F5F9DB623}" srcOrd="0" destOrd="0" presId="urn:microsoft.com/office/officeart/2016/7/layout/LinearBlockProcessNumbered"/>
    <dgm:cxn modelId="{1F3586EE-5D90-4F4E-BC59-4310BC74EA05}" type="presParOf" srcId="{72ECBC0F-1039-E146-9DDD-D932EEA835F6}" destId="{F7018832-669B-7948-9B2C-AB356FC446E9}" srcOrd="1" destOrd="0" presId="urn:microsoft.com/office/officeart/2016/7/layout/LinearBlockProcessNumbered"/>
    <dgm:cxn modelId="{29667218-0BE8-2542-A146-D49A4B5EA0A2}" type="presParOf" srcId="{72ECBC0F-1039-E146-9DDD-D932EEA835F6}" destId="{4E8A14E1-7DFB-6A43-B875-D61FFC919D24}" srcOrd="2" destOrd="0" presId="urn:microsoft.com/office/officeart/2016/7/layout/LinearBlockProcessNumbered"/>
    <dgm:cxn modelId="{6E06FC88-E7BE-5841-AD56-06B49EB22C57}" type="presParOf" srcId="{DB8B9425-4CB4-AE49-9DFF-D93E03D39FA4}" destId="{46067978-FEA4-684D-B4F1-E3D99F0BAC18}" srcOrd="3" destOrd="0" presId="urn:microsoft.com/office/officeart/2016/7/layout/LinearBlockProcessNumbered"/>
    <dgm:cxn modelId="{BECAE642-868B-8D44-BE81-FD299F4D8D54}" type="presParOf" srcId="{DB8B9425-4CB4-AE49-9DFF-D93E03D39FA4}" destId="{E2429B36-E3C3-2244-AA22-DD738006A4CF}" srcOrd="4" destOrd="0" presId="urn:microsoft.com/office/officeart/2016/7/layout/LinearBlockProcessNumbered"/>
    <dgm:cxn modelId="{F8EC482F-E6D6-CF4E-BF20-27BD7C59BF81}" type="presParOf" srcId="{E2429B36-E3C3-2244-AA22-DD738006A4CF}" destId="{9F6C12DD-5B48-4C44-97CA-8CA0CC175C11}" srcOrd="0" destOrd="0" presId="urn:microsoft.com/office/officeart/2016/7/layout/LinearBlockProcessNumbered"/>
    <dgm:cxn modelId="{ECF742C7-1C9E-4E4D-B803-4F6FAF916B03}" type="presParOf" srcId="{E2429B36-E3C3-2244-AA22-DD738006A4CF}" destId="{CB5A2165-AFA4-2943-8453-C0E2CDFEBB48}" srcOrd="1" destOrd="0" presId="urn:microsoft.com/office/officeart/2016/7/layout/LinearBlockProcessNumbered"/>
    <dgm:cxn modelId="{4CE3AD98-EB8A-0043-A2DC-90ABEDC9F510}" type="presParOf" srcId="{E2429B36-E3C3-2244-AA22-DD738006A4CF}" destId="{0AA08EE6-B485-674E-AF26-4A5B5F1A4F05}" srcOrd="2" destOrd="0" presId="urn:microsoft.com/office/officeart/2016/7/layout/LinearBlockProcessNumbered"/>
    <dgm:cxn modelId="{8E0932C0-5EB1-9B4E-91E8-CD683ED02932}" type="presParOf" srcId="{DB8B9425-4CB4-AE49-9DFF-D93E03D39FA4}" destId="{E1B72527-5371-D944-8974-613BF2655147}" srcOrd="5" destOrd="0" presId="urn:microsoft.com/office/officeart/2016/7/layout/LinearBlockProcessNumbered"/>
    <dgm:cxn modelId="{39C9B1B8-2195-554C-9FED-9CE738DA1779}" type="presParOf" srcId="{DB8B9425-4CB4-AE49-9DFF-D93E03D39FA4}" destId="{775F1324-46D7-9948-B4BC-EC4CC63B7969}" srcOrd="6" destOrd="0" presId="urn:microsoft.com/office/officeart/2016/7/layout/LinearBlockProcessNumbered"/>
    <dgm:cxn modelId="{B5ACA5A7-0C29-324B-B4C3-509517ED6DA0}" type="presParOf" srcId="{775F1324-46D7-9948-B4BC-EC4CC63B7969}" destId="{28EB65E7-4316-7A4D-91FA-60C882B9382E}" srcOrd="0" destOrd="0" presId="urn:microsoft.com/office/officeart/2016/7/layout/LinearBlockProcessNumbered"/>
    <dgm:cxn modelId="{09D291AC-9713-9045-84E6-EBDF79DE98A4}" type="presParOf" srcId="{775F1324-46D7-9948-B4BC-EC4CC63B7969}" destId="{9820A65F-43D4-A74D-8F36-4ACD6B00DFAB}" srcOrd="1" destOrd="0" presId="urn:microsoft.com/office/officeart/2016/7/layout/LinearBlockProcessNumbered"/>
    <dgm:cxn modelId="{482759A5-2420-4749-B8C9-021E780D9C1A}" type="presParOf" srcId="{775F1324-46D7-9948-B4BC-EC4CC63B7969}" destId="{4E203DDE-66E8-C44D-B248-02D2C006E5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4B20F-BBFE-4263-9971-6AE7EC20D106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A67C5-1F3E-4149-8ADA-1150B071F4B6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viewing behaviors and optimize time management.</a:t>
          </a:r>
        </a:p>
      </dsp:txBody>
      <dsp:txXfrm>
        <a:off x="102599" y="2637939"/>
        <a:ext cx="4320000" cy="720000"/>
      </dsp:txXfrm>
    </dsp:sp>
    <dsp:sp modelId="{F2EEA6A5-CF6A-4CDE-9E4D-92CCEB021133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640BD-E0AD-48C6-B160-36930C683530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Gain insights into binge-watching tendencies.</a:t>
          </a:r>
        </a:p>
      </dsp:txBody>
      <dsp:txXfrm>
        <a:off x="5178600" y="263793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0E732-19EE-764B-A28C-7E82071F8F35}">
      <dsp:nvSpPr>
        <dsp:cNvPr id="0" name=""/>
        <dsp:cNvSpPr/>
      </dsp:nvSpPr>
      <dsp:spPr>
        <a:xfrm>
          <a:off x="194" y="383294"/>
          <a:ext cx="2345676" cy="28148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0" rIns="23170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Hourly binge-watching trends peak at night.</a:t>
          </a:r>
          <a:endParaRPr lang="en-US" sz="2100" kern="1200"/>
        </a:p>
      </dsp:txBody>
      <dsp:txXfrm>
        <a:off x="194" y="1509218"/>
        <a:ext cx="2345676" cy="1688886"/>
      </dsp:txXfrm>
    </dsp:sp>
    <dsp:sp modelId="{E640A0BA-562D-3B4C-BCAC-BB4B2C736E17}">
      <dsp:nvSpPr>
        <dsp:cNvPr id="0" name=""/>
        <dsp:cNvSpPr/>
      </dsp:nvSpPr>
      <dsp:spPr>
        <a:xfrm>
          <a:off x="194" y="383294"/>
          <a:ext cx="2345676" cy="112592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165100" rIns="23170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194" y="383294"/>
        <a:ext cx="2345676" cy="1125924"/>
      </dsp:txXfrm>
    </dsp:sp>
    <dsp:sp modelId="{770280A7-B3E5-6D45-A182-010F5F9DB623}">
      <dsp:nvSpPr>
        <dsp:cNvPr id="0" name=""/>
        <dsp:cNvSpPr/>
      </dsp:nvSpPr>
      <dsp:spPr>
        <a:xfrm>
          <a:off x="2533524" y="383294"/>
          <a:ext cx="2345676" cy="28148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0" rIns="23170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Weekly patterns highlight weekends and Mondays</a:t>
          </a:r>
          <a:endParaRPr lang="en-US" sz="2100" kern="1200"/>
        </a:p>
      </dsp:txBody>
      <dsp:txXfrm>
        <a:off x="2533524" y="1509218"/>
        <a:ext cx="2345676" cy="1688886"/>
      </dsp:txXfrm>
    </dsp:sp>
    <dsp:sp modelId="{F7018832-669B-7948-9B2C-AB356FC446E9}">
      <dsp:nvSpPr>
        <dsp:cNvPr id="0" name=""/>
        <dsp:cNvSpPr/>
      </dsp:nvSpPr>
      <dsp:spPr>
        <a:xfrm>
          <a:off x="2533524" y="383294"/>
          <a:ext cx="2345676" cy="112592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165100" rIns="23170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533524" y="383294"/>
        <a:ext cx="2345676" cy="1125924"/>
      </dsp:txXfrm>
    </dsp:sp>
    <dsp:sp modelId="{9F6C12DD-5B48-4C44-97CA-8CA0CC175C11}">
      <dsp:nvSpPr>
        <dsp:cNvPr id="0" name=""/>
        <dsp:cNvSpPr/>
      </dsp:nvSpPr>
      <dsp:spPr>
        <a:xfrm>
          <a:off x="5066855" y="383294"/>
          <a:ext cx="2345676" cy="28148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0" rIns="23170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.Evening viewing dominates daily schedules.</a:t>
          </a:r>
          <a:endParaRPr lang="en-US" sz="2100" kern="1200"/>
        </a:p>
      </dsp:txBody>
      <dsp:txXfrm>
        <a:off x="5066855" y="1509218"/>
        <a:ext cx="2345676" cy="1688886"/>
      </dsp:txXfrm>
    </dsp:sp>
    <dsp:sp modelId="{CB5A2165-AFA4-2943-8453-C0E2CDFEBB48}">
      <dsp:nvSpPr>
        <dsp:cNvPr id="0" name=""/>
        <dsp:cNvSpPr/>
      </dsp:nvSpPr>
      <dsp:spPr>
        <a:xfrm>
          <a:off x="5066855" y="383294"/>
          <a:ext cx="2345676" cy="112592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165100" rIns="23170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066855" y="383294"/>
        <a:ext cx="2345676" cy="1125924"/>
      </dsp:txXfrm>
    </dsp:sp>
    <dsp:sp modelId="{28EB65E7-4316-7A4D-91FA-60C882B9382E}">
      <dsp:nvSpPr>
        <dsp:cNvPr id="0" name=""/>
        <dsp:cNvSpPr/>
      </dsp:nvSpPr>
      <dsp:spPr>
        <a:xfrm>
          <a:off x="7600185" y="383294"/>
          <a:ext cx="2345676" cy="28148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0" rIns="23170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Seasonal peaks in October-November.</a:t>
          </a:r>
          <a:endParaRPr lang="en-US" sz="2100" kern="1200"/>
        </a:p>
      </dsp:txBody>
      <dsp:txXfrm>
        <a:off x="7600185" y="1509218"/>
        <a:ext cx="2345676" cy="1688886"/>
      </dsp:txXfrm>
    </dsp:sp>
    <dsp:sp modelId="{9820A65F-43D4-A74D-8F36-4ACD6B00DFAB}">
      <dsp:nvSpPr>
        <dsp:cNvPr id="0" name=""/>
        <dsp:cNvSpPr/>
      </dsp:nvSpPr>
      <dsp:spPr>
        <a:xfrm>
          <a:off x="7600185" y="383294"/>
          <a:ext cx="2345676" cy="112592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701" tIns="165100" rIns="231701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600185" y="383294"/>
        <a:ext cx="2345676" cy="1125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A90A-D03B-FF3A-480A-769C109B9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52" y="1021198"/>
            <a:ext cx="9595945" cy="2098226"/>
          </a:xfrm>
        </p:spPr>
        <p:txBody>
          <a:bodyPr/>
          <a:lstStyle/>
          <a:p>
            <a:r>
              <a:rPr lang="en-US" sz="3200" b="1" dirty="0"/>
              <a:t>YouTube Viewing Habits Analysis: Understanding Digital Content Consumption</a:t>
            </a:r>
            <a:endParaRPr lang="en-TR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1573F-9FE5-52A4-DA19-33D04CF0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195458"/>
            <a:ext cx="6831673" cy="1086237"/>
          </a:xfrm>
        </p:spPr>
        <p:txBody>
          <a:bodyPr>
            <a:normAutofit/>
          </a:bodyPr>
          <a:lstStyle/>
          <a:p>
            <a:r>
              <a:rPr lang="en-US" sz="2000" dirty="0"/>
              <a:t>A Study of Temporal Patterns and Binge-Watching Behaviors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145059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05932-C2F2-D257-FB8A-FD2B789E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r>
              <a:rPr lang="en-TR" sz="3200" b="1" dirty="0"/>
              <a:t>Key Findings</a:t>
            </a:r>
            <a:br>
              <a:rPr lang="en-TR" sz="3200" b="1" dirty="0"/>
            </a:br>
            <a:endParaRPr lang="en-TR" sz="3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6A365-13E4-8323-FDFC-CF955961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808086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7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685A1-9B3F-E0E0-C3B1-D9C5B484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TR" sz="3200" b="1" dirty="0"/>
              <a:t> Hypothesis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8609-4BAA-94DF-7CC1-2892185D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724150"/>
            <a:ext cx="868959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YouTube viewing patterns are influenced by daily routines and external factors, such as work schedules, weekends, and seasonal changes, leading to distinct temporal trends and binge-watching behaviors.</a:t>
            </a:r>
            <a:endParaRPr lang="en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396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50D-8729-3716-D6D3-4D2714F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b="1" dirty="0"/>
              <a:t>Why Analyze YouTube Viewing Habits?</a:t>
            </a:r>
            <a:endParaRPr lang="en-TR" sz="3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F46E3-F252-D36D-268F-9EC5D3087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1274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62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9D1C-98C6-AA76-7CEE-820DF8F0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Source and Methodology</a:t>
            </a:r>
            <a:endParaRPr lang="en-TR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E5F2-3D66-605A-13FB-9C10013B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59116"/>
            <a:ext cx="9601200" cy="3208283"/>
          </a:xfrm>
        </p:spPr>
        <p:txBody>
          <a:bodyPr>
            <a:normAutofit/>
          </a:bodyPr>
          <a:lstStyle/>
          <a:p>
            <a:r>
              <a:rPr lang="en-US" sz="2400" dirty="0"/>
              <a:t>Data obtained from Google Takeout.</a:t>
            </a:r>
          </a:p>
          <a:p>
            <a:r>
              <a:rPr lang="en-US" sz="2400" dirty="0"/>
              <a:t>Detailed watch history from 2024 onward.</a:t>
            </a:r>
          </a:p>
          <a:p>
            <a:r>
              <a:rPr lang="en-US" sz="2400" dirty="0"/>
              <a:t>Key data points: video titles, timestamps, durations.</a:t>
            </a:r>
          </a:p>
          <a:p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85815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6FB9-046A-0056-DEA3-D92E89C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Methods of Analysis</a:t>
            </a:r>
            <a:endParaRPr lang="en-TR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D36E-A7E3-73D2-5F25-CC7847E2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Hourly, daily, and monthly trend analysis.</a:t>
            </a:r>
          </a:p>
          <a:p>
            <a:r>
              <a:rPr lang="en-US" sz="2400" dirty="0"/>
              <a:t>Session and binge-watching identification.</a:t>
            </a:r>
          </a:p>
          <a:p>
            <a:r>
              <a:rPr lang="en-US" sz="2400" dirty="0"/>
              <a:t>Visualization techniques used.</a:t>
            </a:r>
          </a:p>
          <a:p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1632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purple lines&#10;&#10;Description automatically generated">
            <a:extLst>
              <a:ext uri="{FF2B5EF4-FFF2-40B4-BE49-F238E27FC236}">
                <a16:creationId xmlns:a16="http://schemas.microsoft.com/office/drawing/2014/main" id="{B0597CBC-2E70-48F7-28CC-49C8A35F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8" y="1569227"/>
            <a:ext cx="7684977" cy="4073036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213FD1D-33A9-99A3-F1EE-EB7251E2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711" y="2286000"/>
            <a:ext cx="336005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Fluctuating binge percentages, peaks during late-night hours.</a:t>
            </a:r>
          </a:p>
          <a:p>
            <a:pPr marL="0" indent="0">
              <a:buNone/>
            </a:pPr>
            <a:r>
              <a:rPr lang="en-US" sz="1800" i="1" dirty="0"/>
              <a:t>Late hours offer uninterrupted time for binge watching.</a:t>
            </a:r>
            <a:endParaRPr lang="en-US" sz="1800" dirty="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6884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purpl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D1A1964-5723-8F28-EFD9-E8A265C5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9" y="1591509"/>
            <a:ext cx="7728519" cy="3825617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198FBCA-9968-FE46-D862-9EA82045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2" y="2286000"/>
            <a:ext cx="348851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Highest engagement on Saturday and Monday; Tuesday is the lowest.</a:t>
            </a:r>
          </a:p>
          <a:p>
            <a:pPr marL="0" indent="0">
              <a:buNone/>
            </a:pPr>
            <a:r>
              <a:rPr lang="en-US" sz="1800" i="1" dirty="0"/>
              <a:t>The elevated weekend activity is likely because increased leisure time, while Monday’s prominence could reflect renewed focus at the start of the week.</a:t>
            </a:r>
            <a:endParaRPr lang="en-US" sz="1800" b="1" i="1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18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purple and purple bars&#10;&#10;Description automatically generated">
            <a:extLst>
              <a:ext uri="{FF2B5EF4-FFF2-40B4-BE49-F238E27FC236}">
                <a16:creationId xmlns:a16="http://schemas.microsoft.com/office/drawing/2014/main" id="{EEB895DD-F11B-7377-91BA-2ABF09D7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" y="1721155"/>
            <a:ext cx="7711515" cy="38172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55368C-FEC6-B011-B8F4-F83BDAA0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277154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PM hours see higher engagement, with a peak around 5 PM.</a:t>
            </a:r>
          </a:p>
          <a:p>
            <a:pPr marL="0" indent="0">
              <a:buNone/>
            </a:pPr>
            <a:r>
              <a:rPr lang="en-US" sz="1800" i="1" dirty="0"/>
              <a:t>Evenings are prime viewing hours, aligning with leisure time.</a:t>
            </a:r>
            <a:endParaRPr lang="en-US" sz="1800" b="1" i="1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90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 and a purple line&#10;&#10;Description automatically generated">
            <a:extLst>
              <a:ext uri="{FF2B5EF4-FFF2-40B4-BE49-F238E27FC236}">
                <a16:creationId xmlns:a16="http://schemas.microsoft.com/office/drawing/2014/main" id="{6459D8BD-BBAF-5943-01E4-4F4ECE00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" y="1721155"/>
            <a:ext cx="7690523" cy="38068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B28B59-A41C-653F-C3E7-CD32F427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207959" cy="393192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Peak activity in October and November, drop in December.</a:t>
            </a:r>
          </a:p>
          <a:p>
            <a:pPr marL="0" indent="0">
              <a:buNone/>
            </a:pPr>
            <a:r>
              <a:rPr lang="en-US" sz="1800" i="1" dirty="0"/>
              <a:t>Seasonal factors, holidays, and colder weather influence trends.</a:t>
            </a:r>
            <a:endParaRPr lang="en-US" sz="1800" b="1" i="1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1035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</TotalTime>
  <Words>254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Times New Roman</vt:lpstr>
      <vt:lpstr>Crop</vt:lpstr>
      <vt:lpstr>YouTube Viewing Habits Analysis: Understanding Digital Content Consumption</vt:lpstr>
      <vt:lpstr> Hypothesis</vt:lpstr>
      <vt:lpstr>Why Analyze YouTube Viewing Habits?</vt:lpstr>
      <vt:lpstr>Data Source and Methodology</vt:lpstr>
      <vt:lpstr>Methods of Analysis</vt:lpstr>
      <vt:lpstr>PowerPoint Presentation</vt:lpstr>
      <vt:lpstr>PowerPoint Presentation</vt:lpstr>
      <vt:lpstr>PowerPoint Presentation</vt:lpstr>
      <vt:lpstr>PowerPoint Presentation</vt:lpstr>
      <vt:lpstr>Key Findings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Nusret AVCI</dc:creator>
  <cp:lastModifiedBy>Ahmet Nusret AVCI</cp:lastModifiedBy>
  <cp:revision>1</cp:revision>
  <dcterms:created xsi:type="dcterms:W3CDTF">2025-01-10T17:47:06Z</dcterms:created>
  <dcterms:modified xsi:type="dcterms:W3CDTF">2025-01-10T18:10:47Z</dcterms:modified>
</cp:coreProperties>
</file>