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6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58FD-C533-492B-A321-B9B461574D3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EEBC-5378-422C-B64F-006D4FB4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Defending Against Buffer-Overflow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t="2166" r="6458" b="13501"/>
          <a:stretch/>
        </p:blipFill>
        <p:spPr bwMode="auto">
          <a:xfrm>
            <a:off x="625376" y="260648"/>
            <a:ext cx="79121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7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34" r="5729" b="12667"/>
          <a:stretch/>
        </p:blipFill>
        <p:spPr bwMode="auto">
          <a:xfrm>
            <a:off x="379264" y="1412776"/>
            <a:ext cx="861340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Guard: Check if a low address content has been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1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" r="10937" b="8333"/>
          <a:stretch/>
        </p:blipFill>
        <p:spPr bwMode="auto">
          <a:xfrm>
            <a:off x="395536" y="188640"/>
            <a:ext cx="8469436" cy="595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56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1" t="1334" r="34791" b="35499"/>
          <a:stretch/>
        </p:blipFill>
        <p:spPr bwMode="auto">
          <a:xfrm>
            <a:off x="944736" y="908720"/>
            <a:ext cx="69723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2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Defending Against Buffer-Overflow Attack</vt:lpstr>
      <vt:lpstr>PowerPoint Presentation</vt:lpstr>
      <vt:lpstr>Stack Guard: Check if a low address content has been changed</vt:lpstr>
      <vt:lpstr>PowerPoint Presentation</vt:lpstr>
      <vt:lpstr>PowerPoint Presentation</vt:lpstr>
    </vt:vector>
  </TitlesOfParts>
  <Company>Gannon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Against Buffer-Overflow Attack</dc:title>
  <dc:creator>PC_Tech</dc:creator>
  <cp:lastModifiedBy>PC_Tech</cp:lastModifiedBy>
  <cp:revision>8</cp:revision>
  <dcterms:created xsi:type="dcterms:W3CDTF">2015-11-08T02:15:06Z</dcterms:created>
  <dcterms:modified xsi:type="dcterms:W3CDTF">2015-11-08T03:50:03Z</dcterms:modified>
</cp:coreProperties>
</file>