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8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F38B-70C4-462A-9A21-E377D871E3F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13-0EA9-49D9-A572-886472A0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F38B-70C4-462A-9A21-E377D871E3F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13-0EA9-49D9-A572-886472A0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4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F38B-70C4-462A-9A21-E377D871E3F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13-0EA9-49D9-A572-886472A0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7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F38B-70C4-462A-9A21-E377D871E3F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13-0EA9-49D9-A572-886472A0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0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F38B-70C4-462A-9A21-E377D871E3F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13-0EA9-49D9-A572-886472A0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6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F38B-70C4-462A-9A21-E377D871E3F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13-0EA9-49D9-A572-886472A0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F38B-70C4-462A-9A21-E377D871E3F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13-0EA9-49D9-A572-886472A0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F38B-70C4-462A-9A21-E377D871E3F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13-0EA9-49D9-A572-886472A0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8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F38B-70C4-462A-9A21-E377D871E3F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13-0EA9-49D9-A572-886472A0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F38B-70C4-462A-9A21-E377D871E3F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13-0EA9-49D9-A572-886472A0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5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F38B-70C4-462A-9A21-E377D871E3F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8313-0EA9-49D9-A572-886472A0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5F38B-70C4-462A-9A21-E377D871E3F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C8313-0EA9-49D9-A572-886472A0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Unix Security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6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8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and </a:t>
            </a:r>
            <a:r>
              <a:rPr lang="en-US" b="1" dirty="0" smtClean="0"/>
              <a:t>Group</a:t>
            </a:r>
          </a:p>
          <a:p>
            <a:r>
              <a:rPr lang="en-US" b="1" dirty="0"/>
              <a:t>File </a:t>
            </a:r>
            <a:r>
              <a:rPr lang="en-US" b="1" dirty="0" smtClean="0"/>
              <a:t>Permissions</a:t>
            </a:r>
          </a:p>
          <a:p>
            <a:r>
              <a:rPr lang="en-US" b="1" dirty="0"/>
              <a:t>Security-Related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</a:t>
            </a:r>
          </a:p>
          <a:p>
            <a:r>
              <a:rPr lang="en-US" dirty="0" smtClean="0"/>
              <a:t>daemon</a:t>
            </a:r>
          </a:p>
          <a:p>
            <a:r>
              <a:rPr lang="en-US" dirty="0" smtClean="0"/>
              <a:t>nobody</a:t>
            </a:r>
          </a:p>
          <a:p>
            <a:r>
              <a:rPr lang="en-US" dirty="0" smtClean="0"/>
              <a:t>User </a:t>
            </a:r>
            <a:r>
              <a:rPr lang="en-US" dirty="0"/>
              <a:t>needs to log in with a password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</a:t>
            </a:r>
            <a:r>
              <a:rPr lang="en-US" dirty="0"/>
              <a:t>information is stored in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passwd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is an example of an entry in this file.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john:x:30000:40000:John Doe:/home/john:/</a:t>
            </a:r>
            <a:r>
              <a:rPr lang="en-US" sz="2400" dirty="0" err="1">
                <a:solidFill>
                  <a:srgbClr val="FF0000"/>
                </a:solidFill>
              </a:rPr>
              <a:t>usr</a:t>
            </a:r>
            <a:r>
              <a:rPr lang="en-US" sz="2400" dirty="0">
                <a:solidFill>
                  <a:srgbClr val="FF0000"/>
                </a:solidFill>
              </a:rPr>
              <a:t>/local/bin/</a:t>
            </a:r>
            <a:r>
              <a:rPr lang="en-US" sz="2400" dirty="0" err="1">
                <a:solidFill>
                  <a:srgbClr val="FF0000"/>
                </a:solidFill>
              </a:rPr>
              <a:t>tcsh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– </a:t>
            </a:r>
            <a:r>
              <a:rPr lang="en-US" dirty="0"/>
              <a:t>Sometimes, it is more convenient if we can assign permissions to a group of users, i.e. we </a:t>
            </a:r>
            <a:r>
              <a:rPr lang="en-US" dirty="0" smtClean="0"/>
              <a:t>would like </a:t>
            </a:r>
            <a:r>
              <a:rPr lang="en-US" dirty="0"/>
              <a:t>to assign permission based on groups.</a:t>
            </a:r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dirty="0"/>
              <a:t>A user has a primary group (listed in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passwd</a:t>
            </a:r>
            <a:r>
              <a:rPr lang="en-US" dirty="0"/>
              <a:t>), and this is the one associated to the </a:t>
            </a:r>
            <a:r>
              <a:rPr lang="en-US" dirty="0" smtClean="0"/>
              <a:t>files the </a:t>
            </a:r>
            <a:r>
              <a:rPr lang="en-US" dirty="0"/>
              <a:t>user created.</a:t>
            </a:r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dirty="0"/>
              <a:t>Any user can be a member of multiple groups.</a:t>
            </a:r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dirty="0"/>
              <a:t>Group member information is stored in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/group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% groups </a:t>
            </a:r>
            <a:r>
              <a:rPr lang="en-US" dirty="0" err="1">
                <a:solidFill>
                  <a:srgbClr val="FF0000"/>
                </a:solidFill>
              </a:rPr>
              <a:t>uid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(display the groups that </a:t>
            </a:r>
            <a:r>
              <a:rPr lang="en-US" dirty="0" err="1"/>
              <a:t>uid</a:t>
            </a:r>
            <a:r>
              <a:rPr lang="en-US" dirty="0"/>
              <a:t> belongs to)</a:t>
            </a:r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dirty="0"/>
              <a:t>For systems that use NIS (Network Information Service), originally called Yellow Page (YP),</a:t>
            </a:r>
          </a:p>
          <a:p>
            <a:pPr marL="0" indent="0">
              <a:buNone/>
            </a:pPr>
            <a:r>
              <a:rPr lang="en-US" dirty="0"/>
              <a:t>we can get the group information using the command </a:t>
            </a:r>
            <a:r>
              <a:rPr lang="en-US" dirty="0" err="1"/>
              <a:t>ypcat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% </a:t>
            </a:r>
            <a:r>
              <a:rPr lang="en-US" dirty="0" err="1">
                <a:solidFill>
                  <a:srgbClr val="FF0000"/>
                </a:solidFill>
              </a:rPr>
              <a:t>ypcat</a:t>
            </a:r>
            <a:r>
              <a:rPr lang="en-US" dirty="0">
                <a:solidFill>
                  <a:srgbClr val="FF0000"/>
                </a:solidFill>
              </a:rPr>
              <a:t> group (can display all the groups and their members)</a:t>
            </a:r>
          </a:p>
        </p:txBody>
      </p:sp>
    </p:spTree>
    <p:extLst>
      <p:ext uri="{BB962C8B-B14F-4D97-AF65-F5344CB8AC3E}">
        <p14:creationId xmlns:p14="http://schemas.microsoft.com/office/powerpoint/2010/main" val="249888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Permissions</a:t>
            </a:r>
          </a:p>
          <a:p>
            <a:r>
              <a:rPr lang="en-US" dirty="0"/>
              <a:t>Permissions on </a:t>
            </a:r>
            <a:r>
              <a:rPr lang="en-US" dirty="0" smtClean="0"/>
              <a:t>Directories</a:t>
            </a:r>
          </a:p>
          <a:p>
            <a:r>
              <a:rPr lang="en-US" dirty="0"/>
              <a:t>Change </a:t>
            </a:r>
            <a:r>
              <a:rPr lang="en-US" dirty="0" smtClean="0"/>
              <a:t>permission</a:t>
            </a:r>
          </a:p>
          <a:p>
            <a:r>
              <a:rPr lang="en-US" dirty="0"/>
              <a:t>Full Access Control </a:t>
            </a:r>
            <a:r>
              <a:rPr lang="en-US" dirty="0" smtClean="0"/>
              <a:t>List</a:t>
            </a:r>
          </a:p>
          <a:p>
            <a:r>
              <a:rPr lang="en-US" dirty="0"/>
              <a:t>Default File Permission</a:t>
            </a:r>
          </a:p>
        </p:txBody>
      </p:sp>
    </p:spTree>
    <p:extLst>
      <p:ext uri="{BB962C8B-B14F-4D97-AF65-F5344CB8AC3E}">
        <p14:creationId xmlns:p14="http://schemas.microsoft.com/office/powerpoint/2010/main" val="221682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Security-Related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Switch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Change your user ID to </a:t>
            </a:r>
            <a:r>
              <a:rPr lang="en-US" dirty="0" smtClean="0"/>
              <a:t>xyz</a:t>
            </a:r>
          </a:p>
          <a:p>
            <a:pPr lvl="1"/>
            <a:r>
              <a:rPr lang="en-US" dirty="0"/>
              <a:t>Change to root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Running a command using </a:t>
            </a:r>
            <a:r>
              <a:rPr lang="en-US" dirty="0" err="1"/>
              <a:t>superuser</a:t>
            </a:r>
            <a:r>
              <a:rPr lang="en-US" dirty="0"/>
              <a:t> privilege.</a:t>
            </a:r>
            <a:endParaRPr lang="en-US" dirty="0" smtClean="0"/>
          </a:p>
          <a:p>
            <a:r>
              <a:rPr lang="en-US" dirty="0"/>
              <a:t>Change the owner of </a:t>
            </a:r>
            <a:r>
              <a:rPr lang="en-US" dirty="0" smtClean="0"/>
              <a:t>files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% </a:t>
            </a:r>
            <a:r>
              <a:rPr lang="en-US" dirty="0" err="1">
                <a:solidFill>
                  <a:srgbClr val="FF0000"/>
                </a:solidFill>
              </a:rPr>
              <a:t>chown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userName</a:t>
            </a:r>
            <a:r>
              <a:rPr lang="en-US" dirty="0" smtClean="0">
                <a:solidFill>
                  <a:srgbClr val="FF0000"/>
                </a:solidFill>
              </a:rPr>
              <a:t> file</a:t>
            </a:r>
          </a:p>
          <a:p>
            <a:r>
              <a:rPr lang="en-US" dirty="0"/>
              <a:t>Change the group of </a:t>
            </a:r>
            <a:r>
              <a:rPr lang="en-US" dirty="0" smtClean="0"/>
              <a:t>files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chgrp</a:t>
            </a:r>
            <a:r>
              <a:rPr lang="en-US" dirty="0">
                <a:solidFill>
                  <a:srgbClr val="FF0000"/>
                </a:solidFill>
              </a:rPr>
              <a:t> seed /home/seed/785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Miscellaneous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 </a:t>
            </a:r>
            <a:r>
              <a:rPr lang="en-US" dirty="0" err="1">
                <a:solidFill>
                  <a:srgbClr val="FF0000"/>
                </a:solidFill>
              </a:rPr>
              <a:t>whoami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(to print out your current user name)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% 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/bin/id </a:t>
            </a:r>
            <a:r>
              <a:rPr lang="en-US" dirty="0"/>
              <a:t>(display both </a:t>
            </a:r>
            <a:r>
              <a:rPr lang="en-US" dirty="0" err="1"/>
              <a:t>uid</a:t>
            </a:r>
            <a:r>
              <a:rPr lang="en-US" dirty="0"/>
              <a:t> and </a:t>
            </a:r>
            <a:r>
              <a:rPr lang="en-US" dirty="0" err="1"/>
              <a:t>gid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% man </a:t>
            </a:r>
            <a:r>
              <a:rPr lang="en-US" dirty="0" err="1">
                <a:solidFill>
                  <a:srgbClr val="FF0000"/>
                </a:solidFill>
              </a:rPr>
              <a:t>chmod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(find the manual for the </a:t>
            </a:r>
            <a:r>
              <a:rPr lang="en-US" dirty="0" err="1"/>
              <a:t>chmod</a:t>
            </a:r>
            <a:r>
              <a:rPr lang="en-US" dirty="0"/>
              <a:t> command)</a:t>
            </a:r>
          </a:p>
        </p:txBody>
      </p:sp>
    </p:spTree>
    <p:extLst>
      <p:ext uri="{BB962C8B-B14F-4D97-AF65-F5344CB8AC3E}">
        <p14:creationId xmlns:p14="http://schemas.microsoft.com/office/powerpoint/2010/main" val="397826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274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Unix Security Overview</vt:lpstr>
      <vt:lpstr>Reference</vt:lpstr>
      <vt:lpstr>Overview</vt:lpstr>
      <vt:lpstr>Users</vt:lpstr>
      <vt:lpstr>Groups</vt:lpstr>
      <vt:lpstr>File Permissions</vt:lpstr>
      <vt:lpstr>Security-Related Commands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Security Overview</dc:title>
  <dc:creator>XU</dc:creator>
  <cp:lastModifiedBy>XU</cp:lastModifiedBy>
  <cp:revision>8</cp:revision>
  <dcterms:created xsi:type="dcterms:W3CDTF">2015-06-16T20:04:49Z</dcterms:created>
  <dcterms:modified xsi:type="dcterms:W3CDTF">2015-06-16T20:33:58Z</dcterms:modified>
</cp:coreProperties>
</file>