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630400" cy="9144000"/>
  <p:notesSz cx="7315200" cy="9601200"/>
  <p:defaultTextStyle>
    <a:defPPr>
      <a:defRPr lang="en-US"/>
    </a:defPPr>
    <a:lvl1pPr marL="0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177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356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534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6711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5890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067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244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3423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54" y="-84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40569"/>
            <a:ext cx="1243584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181600"/>
            <a:ext cx="1024128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5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3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66186"/>
            <a:ext cx="329184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66186"/>
            <a:ext cx="963168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875867"/>
            <a:ext cx="12435840" cy="181610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875620"/>
            <a:ext cx="12435840" cy="200024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917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83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67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5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50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42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3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33602"/>
            <a:ext cx="6461760" cy="603461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133602"/>
            <a:ext cx="6461760" cy="603461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46817"/>
            <a:ext cx="6464301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899833"/>
            <a:ext cx="6464301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046817"/>
            <a:ext cx="6466840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899833"/>
            <a:ext cx="6466840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64067"/>
            <a:ext cx="4813301" cy="154940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64069"/>
            <a:ext cx="8178800" cy="780415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913469"/>
            <a:ext cx="4813301" cy="6254751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400801"/>
            <a:ext cx="8778240" cy="75565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17033"/>
            <a:ext cx="8778240" cy="5486400"/>
          </a:xfrm>
        </p:spPr>
        <p:txBody>
          <a:bodyPr/>
          <a:lstStyle>
            <a:lvl1pPr marL="0" indent="0">
              <a:buNone/>
              <a:defRPr sz="4800"/>
            </a:lvl1pPr>
            <a:lvl2pPr marL="679177" indent="0">
              <a:buNone/>
              <a:defRPr sz="4200"/>
            </a:lvl2pPr>
            <a:lvl3pPr marL="1358356" indent="0">
              <a:buNone/>
              <a:defRPr sz="3600"/>
            </a:lvl3pPr>
            <a:lvl4pPr marL="2037534" indent="0">
              <a:buNone/>
              <a:defRPr sz="3000"/>
            </a:lvl4pPr>
            <a:lvl5pPr marL="2716711" indent="0">
              <a:buNone/>
              <a:defRPr sz="3000"/>
            </a:lvl5pPr>
            <a:lvl6pPr marL="3395890" indent="0">
              <a:buNone/>
              <a:defRPr sz="3000"/>
            </a:lvl6pPr>
            <a:lvl7pPr marL="4075067" indent="0">
              <a:buNone/>
              <a:defRPr sz="3000"/>
            </a:lvl7pPr>
            <a:lvl8pPr marL="4754244" indent="0">
              <a:buNone/>
              <a:defRPr sz="3000"/>
            </a:lvl8pPr>
            <a:lvl9pPr marL="543342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156452"/>
            <a:ext cx="8778240" cy="1073149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35" tIns="67917" rIns="135835" bIns="679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33602"/>
            <a:ext cx="13167360" cy="6034617"/>
          </a:xfrm>
          <a:prstGeom prst="rect">
            <a:avLst/>
          </a:prstGeom>
        </p:spPr>
        <p:txBody>
          <a:bodyPr vert="horz" lIns="135835" tIns="67917" rIns="135835" bIns="679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8475136"/>
            <a:ext cx="3413760" cy="486833"/>
          </a:xfrm>
          <a:prstGeom prst="rect">
            <a:avLst/>
          </a:prstGeom>
        </p:spPr>
        <p:txBody>
          <a:bodyPr vert="horz" lIns="135835" tIns="67917" rIns="135835" bIns="67917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0FBB-CC13-4048-BA30-AD4BED7F282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8475136"/>
            <a:ext cx="4632960" cy="486833"/>
          </a:xfrm>
          <a:prstGeom prst="rect">
            <a:avLst/>
          </a:prstGeom>
        </p:spPr>
        <p:txBody>
          <a:bodyPr vert="horz" lIns="135835" tIns="67917" rIns="135835" bIns="67917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8475136"/>
            <a:ext cx="3413760" cy="486833"/>
          </a:xfrm>
          <a:prstGeom prst="rect">
            <a:avLst/>
          </a:prstGeom>
        </p:spPr>
        <p:txBody>
          <a:bodyPr vert="horz" lIns="135835" tIns="67917" rIns="135835" bIns="67917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F79A-6C89-41B9-B76A-6279322FE9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8356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384" indent="-509384" algn="l" defTabSz="1358356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664" indent="-424487" algn="l" defTabSz="1358356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4" indent="-339589" algn="l" defTabSz="1358356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123" indent="-339589" algn="l" defTabSz="135835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300" indent="-339589" algn="l" defTabSz="1358356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478" indent="-339589" algn="l" defTabSz="135835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4657" indent="-339589" algn="l" defTabSz="135835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3834" indent="-339589" algn="l" defTabSz="135835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011" indent="-339589" algn="l" defTabSz="135835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835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177" algn="l" defTabSz="135835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356" algn="l" defTabSz="135835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534" algn="l" defTabSz="135835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6711" algn="l" defTabSz="135835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5890" algn="l" defTabSz="135835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067" algn="l" defTabSz="135835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244" algn="l" defTabSz="135835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3423" algn="l" defTabSz="135835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69920" y="203200"/>
            <a:ext cx="3992880" cy="2463800"/>
            <a:chOff x="1981200" y="152400"/>
            <a:chExt cx="2495550" cy="1847850"/>
          </a:xfrm>
        </p:grpSpPr>
        <p:sp>
          <p:nvSpPr>
            <p:cNvPr id="4" name="Flowchart: Process 3"/>
            <p:cNvSpPr/>
            <p:nvPr/>
          </p:nvSpPr>
          <p:spPr>
            <a:xfrm>
              <a:off x="1981200" y="152400"/>
              <a:ext cx="2495550" cy="184785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FILE: </a:t>
              </a:r>
              <a:r>
                <a:rPr lang="en-US" sz="1400" dirty="0" err="1">
                  <a:solidFill>
                    <a:schemeClr val="tx2"/>
                  </a:solidFill>
                </a:rPr>
                <a:t>BuildTestWordPrediction.R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CALLS: </a:t>
              </a:r>
              <a:r>
                <a:rPr lang="en-US" sz="1400" dirty="0" err="1">
                  <a:solidFill>
                    <a:schemeClr val="tx2"/>
                  </a:solidFill>
                </a:rPr>
                <a:t>generateWordLists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             </a:t>
              </a:r>
              <a:r>
                <a:rPr lang="en-US" sz="1400" dirty="0" err="1">
                  <a:solidFill>
                    <a:schemeClr val="tx2"/>
                  </a:solidFill>
                </a:rPr>
                <a:t>testPredictionInQueue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047875" y="742950"/>
              <a:ext cx="2362200" cy="11430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FUNCTION: None</a:t>
              </a:r>
            </a:p>
            <a:p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INPUT: None</a:t>
              </a:r>
            </a:p>
            <a:p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OUTPUT: None?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00" y="2895600"/>
            <a:ext cx="3566160" cy="2336800"/>
            <a:chOff x="1981200" y="152400"/>
            <a:chExt cx="2228850" cy="1752600"/>
          </a:xfrm>
        </p:grpSpPr>
        <p:sp>
          <p:nvSpPr>
            <p:cNvPr id="12" name="Flowchart: Process 11"/>
            <p:cNvSpPr/>
            <p:nvPr/>
          </p:nvSpPr>
          <p:spPr>
            <a:xfrm>
              <a:off x="1981200" y="152400"/>
              <a:ext cx="2228850" cy="1752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FILE: </a:t>
              </a:r>
              <a:r>
                <a:rPr lang="en-US" sz="1400" dirty="0" err="1">
                  <a:solidFill>
                    <a:schemeClr val="tx2"/>
                  </a:solidFill>
                </a:rPr>
                <a:t>GenerateWordLists.R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066925" y="381000"/>
              <a:ext cx="2047875" cy="1371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FUNCTION: </a:t>
              </a:r>
              <a:r>
                <a:rPr lang="en-US" sz="1400" dirty="0" err="1">
                  <a:solidFill>
                    <a:schemeClr val="tx2"/>
                  </a:solidFill>
                </a:rPr>
                <a:t>generateWordLists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INPUT: </a:t>
              </a:r>
              <a:r>
                <a:rPr lang="en-US" sz="1400" dirty="0" err="1">
                  <a:solidFill>
                    <a:schemeClr val="tx2"/>
                  </a:solidFill>
                </a:rPr>
                <a:t>inputDataFilenames</a:t>
              </a:r>
              <a:r>
                <a:rPr lang="en-US" sz="1400" dirty="0">
                  <a:solidFill>
                    <a:schemeClr val="tx2"/>
                  </a:solidFill>
                </a:rPr>
                <a:t>,</a:t>
              </a:r>
            </a:p>
            <a:p>
              <a:r>
                <a:rPr lang="en-US" sz="1400" dirty="0">
                  <a:solidFill>
                    <a:schemeClr val="tx2"/>
                  </a:solidFill>
                </a:rPr>
                <a:t>            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runQueueFilename</a:t>
              </a:r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RETURN: </a:t>
              </a:r>
              <a:r>
                <a:rPr lang="en-US" sz="1400" dirty="0" smtClean="0">
                  <a:solidFill>
                    <a:schemeClr val="tx2"/>
                  </a:solidFill>
                </a:rPr>
                <a:t>Message indicating successful</a:t>
              </a:r>
              <a:br>
                <a:rPr lang="en-US" sz="1400" dirty="0" smtClean="0">
                  <a:solidFill>
                    <a:schemeClr val="tx2"/>
                  </a:solidFill>
                </a:rPr>
              </a:br>
              <a:r>
                <a:rPr lang="en-US" sz="1400" dirty="0" smtClean="0">
                  <a:solidFill>
                    <a:schemeClr val="tx2"/>
                  </a:solidFill>
                </a:rPr>
                <a:t>                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wordfile</a:t>
              </a:r>
              <a:r>
                <a:rPr lang="en-US" sz="1400" dirty="0" smtClean="0">
                  <a:solidFill>
                    <a:schemeClr val="tx2"/>
                  </a:solidFill>
                </a:rPr>
                <a:t> creation, queue update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OUTPUT: </a:t>
              </a:r>
              <a:r>
                <a:rPr lang="en-US" sz="1400" dirty="0" smtClean="0">
                  <a:solidFill>
                    <a:schemeClr val="tx2"/>
                  </a:solidFill>
                </a:rPr>
                <a:t>Writes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pairList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TripList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quadList</a:t>
              </a:r>
              <a:r>
                <a:rPr lang="en-US" sz="1400" dirty="0" smtClean="0">
                  <a:solidFill>
                    <a:schemeClr val="tx2"/>
                  </a:solidFill>
                </a:rPr>
                <a:t>,</a:t>
              </a:r>
              <a:br>
                <a:rPr lang="en-US" sz="1400" dirty="0" smtClean="0">
                  <a:solidFill>
                    <a:schemeClr val="tx2"/>
                  </a:solidFill>
                </a:rPr>
              </a:br>
              <a:r>
                <a:rPr lang="en-US" sz="1400" dirty="0" smtClean="0">
                  <a:solidFill>
                    <a:schemeClr val="tx2"/>
                  </a:solidFill>
                </a:rPr>
                <a:t>                 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trainingLineNos</a:t>
              </a:r>
              <a:r>
                <a:rPr lang="en-US" sz="1400" dirty="0" smtClean="0">
                  <a:solidFill>
                    <a:schemeClr val="tx2"/>
                  </a:solidFill>
                </a:rPr>
                <a:t> CSV files</a:t>
              </a: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CALLS</a:t>
              </a:r>
              <a:r>
                <a:rPr lang="en-US" sz="1400" dirty="0">
                  <a:solidFill>
                    <a:schemeClr val="tx2"/>
                  </a:solidFill>
                </a:rPr>
                <a:t>: </a:t>
              </a:r>
              <a:r>
                <a:rPr lang="en-US" sz="1400" dirty="0" err="1">
                  <a:solidFill>
                    <a:schemeClr val="tx2"/>
                  </a:solidFill>
                </a:rPr>
                <a:t>buildWordList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86400" y="2895600"/>
            <a:ext cx="2971800" cy="2362200"/>
            <a:chOff x="1981200" y="152399"/>
            <a:chExt cx="1857375" cy="1771650"/>
          </a:xfrm>
        </p:grpSpPr>
        <p:sp>
          <p:nvSpPr>
            <p:cNvPr id="15" name="Flowchart: Process 14"/>
            <p:cNvSpPr/>
            <p:nvPr/>
          </p:nvSpPr>
          <p:spPr>
            <a:xfrm>
              <a:off x="1981200" y="152399"/>
              <a:ext cx="1857375" cy="177165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FILE: </a:t>
              </a:r>
              <a:r>
                <a:rPr lang="en-US" sz="1400" dirty="0" err="1">
                  <a:solidFill>
                    <a:schemeClr val="tx2"/>
                  </a:solidFill>
                </a:rPr>
                <a:t>TestWordPrediction.R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028825" y="381000"/>
              <a:ext cx="1714500" cy="142875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FUNCTION: </a:t>
              </a:r>
              <a:r>
                <a:rPr lang="en-US" sz="1400" dirty="0" err="1">
                  <a:solidFill>
                    <a:schemeClr val="tx2"/>
                  </a:solidFill>
                </a:rPr>
                <a:t>testPredictionInQueue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INPUT: </a:t>
              </a:r>
              <a:r>
                <a:rPr lang="en-US" sz="1400" dirty="0" err="1">
                  <a:solidFill>
                    <a:schemeClr val="tx2"/>
                  </a:solidFill>
                </a:rPr>
                <a:t>inputDataFilename</a:t>
              </a:r>
              <a:r>
                <a:rPr lang="en-US" sz="1400" dirty="0">
                  <a:solidFill>
                    <a:schemeClr val="tx2"/>
                  </a:solidFill>
                </a:rPr>
                <a:t>,</a:t>
              </a:r>
              <a:br>
                <a:rPr lang="en-US" sz="1400" dirty="0">
                  <a:solidFill>
                    <a:schemeClr val="tx2"/>
                  </a:solidFill>
                </a:rPr>
              </a:br>
              <a:r>
                <a:rPr lang="en-US" sz="1400" dirty="0">
                  <a:solidFill>
                    <a:schemeClr val="tx2"/>
                  </a:solidFill>
                </a:rPr>
                <a:t>             </a:t>
              </a:r>
              <a:r>
                <a:rPr lang="en-US" sz="1400" dirty="0" err="1">
                  <a:solidFill>
                    <a:schemeClr val="tx2"/>
                  </a:solidFill>
                </a:rPr>
                <a:t>runQueueFilename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RETURN: </a:t>
              </a:r>
              <a:r>
                <a:rPr lang="en-US" sz="1400" dirty="0">
                  <a:solidFill>
                    <a:schemeClr val="tx2"/>
                  </a:solidFill>
                </a:rPr>
                <a:t>None</a:t>
              </a:r>
            </a:p>
            <a:p>
              <a:r>
                <a:rPr lang="en-US" sz="1400" dirty="0">
                  <a:solidFill>
                    <a:schemeClr val="tx2"/>
                  </a:solidFill>
                </a:rPr>
                <a:t>OUTPUT: Writes </a:t>
              </a:r>
              <a:r>
                <a:rPr lang="en-US" sz="1400" dirty="0" err="1">
                  <a:solidFill>
                    <a:schemeClr val="tx2"/>
                  </a:solidFill>
                </a:rPr>
                <a:t>testList</a:t>
              </a:r>
              <a:r>
                <a:rPr lang="en-US" sz="1400" dirty="0">
                  <a:solidFill>
                    <a:schemeClr val="tx2"/>
                  </a:solidFill>
                </a:rPr>
                <a:t> CSV,</a:t>
              </a:r>
              <a:br>
                <a:rPr lang="en-US" sz="1400" dirty="0">
                  <a:solidFill>
                    <a:schemeClr val="tx2"/>
                  </a:solidFill>
                </a:rPr>
              </a:br>
              <a:r>
                <a:rPr lang="en-US" sz="1400" dirty="0">
                  <a:solidFill>
                    <a:schemeClr val="tx2"/>
                  </a:solidFill>
                </a:rPr>
                <a:t>                  Updates </a:t>
              </a:r>
              <a:r>
                <a:rPr lang="en-US" sz="1400" dirty="0" err="1">
                  <a:solidFill>
                    <a:schemeClr val="tx2"/>
                  </a:solidFill>
                </a:rPr>
                <a:t>runQueue</a:t>
              </a:r>
              <a:r>
                <a:rPr lang="en-US" sz="1400" dirty="0">
                  <a:solidFill>
                    <a:schemeClr val="tx2"/>
                  </a:solidFill>
                </a:rPr>
                <a:t> CSV</a:t>
              </a:r>
            </a:p>
            <a:p>
              <a:r>
                <a:rPr lang="en-US" sz="1400" dirty="0">
                  <a:solidFill>
                    <a:schemeClr val="tx2"/>
                  </a:solidFill>
                </a:rPr>
                <a:t>CALLS: </a:t>
              </a:r>
              <a:r>
                <a:rPr lang="en-US" sz="1400" dirty="0" err="1">
                  <a:solidFill>
                    <a:schemeClr val="tx2"/>
                  </a:solidFill>
                </a:rPr>
                <a:t>buildTestList</a:t>
              </a:r>
              <a:r>
                <a:rPr lang="en-US" sz="1400" dirty="0">
                  <a:solidFill>
                    <a:schemeClr val="tx2"/>
                  </a:solidFill>
                </a:rPr>
                <a:t>,</a:t>
              </a:r>
              <a:br>
                <a:rPr lang="en-US" sz="1400" dirty="0">
                  <a:solidFill>
                    <a:schemeClr val="tx2"/>
                  </a:solidFill>
                </a:rPr>
              </a:br>
              <a:r>
                <a:rPr lang="en-US" sz="1400" dirty="0">
                  <a:solidFill>
                    <a:schemeClr val="tx2"/>
                  </a:solidFill>
                </a:rPr>
                <a:t>             </a:t>
              </a:r>
              <a:r>
                <a:rPr lang="en-US" sz="1400" dirty="0" err="1">
                  <a:solidFill>
                    <a:schemeClr val="tx2"/>
                  </a:solidFill>
                </a:rPr>
                <a:t>predictNextWord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10200" y="5562600"/>
            <a:ext cx="3657599" cy="1752600"/>
            <a:chOff x="1981200" y="152400"/>
            <a:chExt cx="2369712" cy="1314450"/>
          </a:xfrm>
        </p:grpSpPr>
        <p:sp>
          <p:nvSpPr>
            <p:cNvPr id="21" name="Flowchart: Process 20"/>
            <p:cNvSpPr/>
            <p:nvPr/>
          </p:nvSpPr>
          <p:spPr>
            <a:xfrm>
              <a:off x="1981200" y="152400"/>
              <a:ext cx="2369712" cy="131445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FILE: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BuildTestList.R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030569" y="381000"/>
              <a:ext cx="2270974" cy="10287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FUNCTION: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buildTestList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INPUT: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inputDataFilenames</a:t>
              </a:r>
              <a:r>
                <a:rPr lang="en-US" sz="1400" dirty="0" smtClean="0">
                  <a:solidFill>
                    <a:schemeClr val="tx2"/>
                  </a:solidFill>
                </a:rPr>
                <a:t>,</a:t>
              </a:r>
              <a:br>
                <a:rPr lang="en-US" sz="1400" dirty="0" smtClean="0">
                  <a:solidFill>
                    <a:schemeClr val="tx2"/>
                  </a:solidFill>
                </a:rPr>
              </a:br>
              <a:r>
                <a:rPr lang="en-US" sz="1400" dirty="0" smtClean="0">
                  <a:solidFill>
                    <a:schemeClr val="tx2"/>
                  </a:solidFill>
                </a:rPr>
                <a:t>             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runQueueFilename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RETURN: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testList</a:t>
              </a:r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OUTPUT</a:t>
              </a:r>
              <a:r>
                <a:rPr lang="en-US" sz="1400" dirty="0">
                  <a:solidFill>
                    <a:schemeClr val="tx2"/>
                  </a:solidFill>
                </a:rPr>
                <a:t>: </a:t>
              </a:r>
              <a:r>
                <a:rPr lang="en-US" sz="1400" dirty="0" smtClean="0">
                  <a:solidFill>
                    <a:schemeClr val="tx2"/>
                  </a:solidFill>
                </a:rPr>
                <a:t>None</a:t>
              </a: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CALLS: None?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4" idx="2"/>
            <a:endCxn id="13" idx="0"/>
          </p:cNvCxnSpPr>
          <p:nvPr/>
        </p:nvCxnSpPr>
        <p:spPr>
          <a:xfrm flipH="1">
            <a:off x="2004060" y="2667000"/>
            <a:ext cx="3162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28600" y="5562600"/>
            <a:ext cx="4953000" cy="3200400"/>
            <a:chOff x="152400" y="4343400"/>
            <a:chExt cx="3095625" cy="2400300"/>
          </a:xfrm>
        </p:grpSpPr>
        <p:sp>
          <p:nvSpPr>
            <p:cNvPr id="18" name="Flowchart: Process 17"/>
            <p:cNvSpPr/>
            <p:nvPr/>
          </p:nvSpPr>
          <p:spPr>
            <a:xfrm>
              <a:off x="152400" y="4343400"/>
              <a:ext cx="3095625" cy="24003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FILE: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BuildWordLists.R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222060" y="4588206"/>
              <a:ext cx="2930715" cy="105940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FUNCTION: </a:t>
              </a:r>
              <a:r>
                <a:rPr lang="en-US" sz="1400" dirty="0" err="1">
                  <a:solidFill>
                    <a:schemeClr val="tx2"/>
                  </a:solidFill>
                </a:rPr>
                <a:t>buildWordLists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INPUT: filename, </a:t>
              </a:r>
              <a:r>
                <a:rPr lang="en-US" sz="1400" dirty="0" err="1">
                  <a:solidFill>
                    <a:schemeClr val="tx2"/>
                  </a:solidFill>
                </a:rPr>
                <a:t>readLines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colWord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colPair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colTrip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colQuad</a:t>
              </a:r>
              <a:r>
                <a:rPr lang="en-US" sz="1400" dirty="0">
                  <a:solidFill>
                    <a:schemeClr val="tx2"/>
                  </a:solidFill>
                </a:rPr>
                <a:t>,</a:t>
              </a:r>
            </a:p>
            <a:p>
              <a:r>
                <a:rPr lang="en-US" sz="1400" dirty="0">
                  <a:solidFill>
                    <a:schemeClr val="tx2"/>
                  </a:solidFill>
                </a:rPr>
                <a:t>             </a:t>
              </a:r>
              <a:r>
                <a:rPr lang="en-US" sz="1400" dirty="0" err="1">
                  <a:solidFill>
                    <a:schemeClr val="tx2"/>
                  </a:solidFill>
                </a:rPr>
                <a:t>addFreq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addCumFreq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removeSingleCount</a:t>
              </a:r>
              <a:r>
                <a:rPr lang="en-US" sz="1400" dirty="0">
                  <a:solidFill>
                    <a:schemeClr val="tx2"/>
                  </a:solidFill>
                </a:rPr>
                <a:t>,</a:t>
              </a:r>
            </a:p>
            <a:p>
              <a:r>
                <a:rPr lang="en-US" sz="1400" dirty="0">
                  <a:solidFill>
                    <a:schemeClr val="tx2"/>
                  </a:solidFill>
                </a:rPr>
                <a:t>             </a:t>
              </a:r>
              <a:r>
                <a:rPr lang="en-US" sz="1400" dirty="0" err="1">
                  <a:solidFill>
                    <a:schemeClr val="tx2"/>
                  </a:solidFill>
                </a:rPr>
                <a:t>removeAboveCumPercent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trainLineNos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RETURN: </a:t>
              </a:r>
              <a:r>
                <a:rPr lang="en-US" sz="1400" dirty="0">
                  <a:solidFill>
                    <a:schemeClr val="tx2"/>
                  </a:solidFill>
                </a:rPr>
                <a:t>list of </a:t>
              </a:r>
              <a:r>
                <a:rPr lang="en-US" sz="1400" dirty="0" err="1">
                  <a:solidFill>
                    <a:schemeClr val="tx2"/>
                  </a:solidFill>
                </a:rPr>
                <a:t>wordList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pairList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tripList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quadList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CALLS: </a:t>
              </a:r>
              <a:r>
                <a:rPr lang="en-US" sz="1400" dirty="0" err="1">
                  <a:solidFill>
                    <a:schemeClr val="tx2"/>
                  </a:solidFill>
                </a:rPr>
                <a:t>cleanWordsList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28600" y="5772150"/>
              <a:ext cx="2924175" cy="9144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FUNCTION: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cleanWordsList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INPUT: </a:t>
              </a:r>
              <a:r>
                <a:rPr lang="en-US" sz="1400" dirty="0" err="1">
                  <a:solidFill>
                    <a:schemeClr val="tx2"/>
                  </a:solidFill>
                </a:rPr>
                <a:t>aWordList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addFreq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addCumFreq</a:t>
              </a:r>
              <a:r>
                <a:rPr lang="en-US" sz="1400" dirty="0">
                  <a:solidFill>
                    <a:schemeClr val="tx2"/>
                  </a:solidFill>
                </a:rPr>
                <a:t>, </a:t>
              </a:r>
              <a:r>
                <a:rPr lang="en-US" sz="1400" dirty="0" err="1">
                  <a:solidFill>
                    <a:schemeClr val="tx2"/>
                  </a:solidFill>
                </a:rPr>
                <a:t>removeSingleCount</a:t>
              </a:r>
              <a:r>
                <a:rPr lang="en-US" sz="1400" dirty="0">
                  <a:solidFill>
                    <a:schemeClr val="tx2"/>
                  </a:solidFill>
                </a:rPr>
                <a:t>,</a:t>
              </a:r>
              <a:br>
                <a:rPr lang="en-US" sz="1400" dirty="0">
                  <a:solidFill>
                    <a:schemeClr val="tx2"/>
                  </a:solidFill>
                </a:rPr>
              </a:br>
              <a:r>
                <a:rPr lang="en-US" sz="1400" dirty="0">
                  <a:solidFill>
                    <a:schemeClr val="tx2"/>
                  </a:solidFill>
                </a:rPr>
                <a:t>             </a:t>
              </a:r>
              <a:r>
                <a:rPr lang="en-US" sz="1400" dirty="0" err="1">
                  <a:solidFill>
                    <a:schemeClr val="tx2"/>
                  </a:solidFill>
                </a:rPr>
                <a:t>removeAboveCumPercent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OUTPUT: </a:t>
              </a:r>
              <a:r>
                <a:rPr lang="en-US" sz="1400" dirty="0" err="1">
                  <a:solidFill>
                    <a:schemeClr val="tx2"/>
                  </a:solidFill>
                </a:rPr>
                <a:t>aWordList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" name="Straight Arrow Connector 27"/>
          <p:cNvCxnSpPr>
            <a:stCxn id="13" idx="2"/>
            <a:endCxn id="19" idx="0"/>
          </p:cNvCxnSpPr>
          <p:nvPr/>
        </p:nvCxnSpPr>
        <p:spPr>
          <a:xfrm>
            <a:off x="2004060" y="5029200"/>
            <a:ext cx="680568" cy="859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26" idx="0"/>
          </p:cNvCxnSpPr>
          <p:nvPr/>
        </p:nvCxnSpPr>
        <p:spPr>
          <a:xfrm>
            <a:off x="2684628" y="7301552"/>
            <a:ext cx="5232" cy="166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16" idx="0"/>
          </p:cNvCxnSpPr>
          <p:nvPr/>
        </p:nvCxnSpPr>
        <p:spPr>
          <a:xfrm>
            <a:off x="5166360" y="2667000"/>
            <a:ext cx="1767840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448801" y="5562600"/>
            <a:ext cx="3657599" cy="1752600"/>
            <a:chOff x="1981200" y="152400"/>
            <a:chExt cx="2369712" cy="1314450"/>
          </a:xfrm>
        </p:grpSpPr>
        <p:sp>
          <p:nvSpPr>
            <p:cNvPr id="60" name="Flowchart: Process 59"/>
            <p:cNvSpPr/>
            <p:nvPr/>
          </p:nvSpPr>
          <p:spPr>
            <a:xfrm>
              <a:off x="1981200" y="152400"/>
              <a:ext cx="2369712" cy="131445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FILE: </a:t>
              </a:r>
              <a:r>
                <a:rPr lang="en-US" sz="1400" dirty="0" err="1">
                  <a:solidFill>
                    <a:schemeClr val="tx2"/>
                  </a:solidFill>
                </a:rPr>
                <a:t>P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redictNextWord.R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61" name="Flowchart: Process 60"/>
            <p:cNvSpPr/>
            <p:nvPr/>
          </p:nvSpPr>
          <p:spPr>
            <a:xfrm>
              <a:off x="2030569" y="381000"/>
              <a:ext cx="2270974" cy="10287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FUNCTION: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predictNextWord</a:t>
              </a:r>
              <a:endParaRPr lang="en-US" sz="1400" dirty="0">
                <a:solidFill>
                  <a:schemeClr val="tx2"/>
                </a:solidFill>
              </a:endParaRPr>
            </a:p>
            <a:p>
              <a:r>
                <a:rPr lang="en-US" sz="1400" dirty="0">
                  <a:solidFill>
                    <a:schemeClr val="tx2"/>
                  </a:solidFill>
                </a:rPr>
                <a:t>INPUT: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newWordList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wordList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pairList</a:t>
              </a:r>
              <a:r>
                <a:rPr lang="en-US" sz="1400" dirty="0" smtClean="0">
                  <a:solidFill>
                    <a:schemeClr val="tx2"/>
                  </a:solidFill>
                </a:rPr>
                <a:t>,</a:t>
              </a:r>
              <a:br>
                <a:rPr lang="en-US" sz="1400" dirty="0" smtClean="0">
                  <a:solidFill>
                    <a:schemeClr val="tx2"/>
                  </a:solidFill>
                </a:rPr>
              </a:br>
              <a:r>
                <a:rPr lang="en-US" sz="1400" dirty="0" smtClean="0">
                  <a:solidFill>
                    <a:schemeClr val="tx2"/>
                  </a:solidFill>
                </a:rPr>
                <a:t>             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tripList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quadList</a:t>
              </a:r>
              <a:r>
                <a:rPr lang="en-US" sz="1400" dirty="0" smtClean="0">
                  <a:solidFill>
                    <a:schemeClr val="tx2"/>
                  </a:solidFill>
                </a:rPr>
                <a:t/>
              </a:r>
              <a:br>
                <a:rPr lang="en-US" sz="1400" dirty="0" smtClean="0">
                  <a:solidFill>
                    <a:schemeClr val="tx2"/>
                  </a:solidFill>
                </a:rPr>
              </a:br>
              <a:r>
                <a:rPr lang="en-US" sz="1400" dirty="0" smtClean="0">
                  <a:solidFill>
                    <a:schemeClr val="tx2"/>
                  </a:solidFill>
                </a:rPr>
                <a:t>RETURN: prediction (of next word)</a:t>
              </a: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OUTPUT</a:t>
              </a:r>
              <a:r>
                <a:rPr lang="en-US" sz="1400" dirty="0">
                  <a:solidFill>
                    <a:schemeClr val="tx2"/>
                  </a:solidFill>
                </a:rPr>
                <a:t>: </a:t>
              </a:r>
              <a:r>
                <a:rPr lang="en-US" sz="1400" dirty="0" smtClean="0">
                  <a:solidFill>
                    <a:schemeClr val="tx2"/>
                  </a:solidFill>
                </a:rPr>
                <a:t>None</a:t>
              </a: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CALLS: None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2" name="Straight Arrow Connector 61"/>
          <p:cNvCxnSpPr>
            <a:stCxn id="16" idx="2"/>
            <a:endCxn id="22" idx="0"/>
          </p:cNvCxnSpPr>
          <p:nvPr/>
        </p:nvCxnSpPr>
        <p:spPr>
          <a:xfrm>
            <a:off x="6934200" y="5105401"/>
            <a:ext cx="304800" cy="761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6" idx="2"/>
            <a:endCxn id="61" idx="0"/>
          </p:cNvCxnSpPr>
          <p:nvPr/>
        </p:nvCxnSpPr>
        <p:spPr>
          <a:xfrm>
            <a:off x="6934200" y="5105401"/>
            <a:ext cx="4343401" cy="761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127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14</cp:revision>
  <dcterms:created xsi:type="dcterms:W3CDTF">2017-02-02T19:14:22Z</dcterms:created>
  <dcterms:modified xsi:type="dcterms:W3CDTF">2017-02-03T05:49:19Z</dcterms:modified>
</cp:coreProperties>
</file>