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1" r:id="rId15"/>
    <p:sldId id="270" r:id="rId16"/>
    <p:sldId id="273" r:id="rId17"/>
    <p:sldId id="272" r:id="rId18"/>
    <p:sldId id="274" r:id="rId19"/>
    <p:sldId id="275" r:id="rId20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6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6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0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4"/>
            <a:ext cx="4040188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264094"/>
            <a:ext cx="4041775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3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8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:\Projet_Domotique_GITBTS\Logiciels\img\LOGO_domotique_blan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32"/>
            <a:ext cx="3000396" cy="3000397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8662" y="3500442"/>
            <a:ext cx="6480048" cy="1917700"/>
          </a:xfrm>
        </p:spPr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143252"/>
            <a:ext cx="1905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6" y="71419"/>
            <a:ext cx="367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9"/>
            <a:ext cx="414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214427"/>
            <a:ext cx="1000132" cy="13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9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Dat(jour)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</a:t>
            </a:r>
            <a:r>
              <a:rPr lang="fr-FR" sz="2000" b="1" smtClean="0">
                <a:ln>
                  <a:solidFill>
                    <a:schemeClr val="bg2"/>
                  </a:solidFill>
                </a:ln>
              </a:rPr>
              <a:t>$lum0$lux121$tem20$air5$heu86400</a:t>
            </a:r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30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1406" y="71419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Présentation du travail à faire : </a:t>
            </a:r>
            <a:endParaRPr lang="fr-FR" sz="3200" dirty="0">
              <a:ln w="3175" cmpd="sng">
                <a:solidFill>
                  <a:schemeClr val="tx1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Q:\domotique\capteur_incend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6" y="2428873"/>
            <a:ext cx="928679" cy="928679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1027" name="Picture 3" descr="Q:\domotique\capteur_mouv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8" y="3857633"/>
            <a:ext cx="1000125" cy="1000125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1030" name="Picture 6" descr="Résultat de recherche d'images pour &quot;sms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000376"/>
            <a:ext cx="1428760" cy="1428760"/>
          </a:xfrm>
          <a:prstGeom prst="rect">
            <a:avLst/>
          </a:prstGeom>
          <a:noFill/>
        </p:spPr>
      </p:pic>
      <p:pic>
        <p:nvPicPr>
          <p:cNvPr id="1031" name="Picture 7" descr="Q:\domotique\lumi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2357434"/>
            <a:ext cx="1071570" cy="1071570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1032" name="Picture 8" descr="Q:\domotique\volet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70" y="2500311"/>
            <a:ext cx="942313" cy="1285864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sp>
        <p:nvSpPr>
          <p:cNvPr id="1034" name="AutoShape 10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AutoShape 12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Résultat de recherche d'images pour &quot;luminosité&quo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80" y="4143385"/>
            <a:ext cx="1690681" cy="952497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sp>
        <p:nvSpPr>
          <p:cNvPr id="16" name="ZoneTexte 15"/>
          <p:cNvSpPr txBox="1"/>
          <p:nvPr/>
        </p:nvSpPr>
        <p:spPr>
          <a:xfrm>
            <a:off x="928662" y="1714492"/>
            <a:ext cx="114300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Sécurité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14744" y="1643056"/>
            <a:ext cx="1643074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lumières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29454" y="1714493"/>
            <a:ext cx="1571636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volets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Sécurité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1" y="1214426"/>
            <a:ext cx="217239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Détecteur </a:t>
            </a:r>
            <a:r>
              <a:rPr lang="fr-FR" dirty="0" smtClean="0"/>
              <a:t>incendie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8" y="2786063"/>
            <a:ext cx="2459215" cy="1014335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2" y="1785930"/>
            <a:ext cx="1457521" cy="2181203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2" y="4429137"/>
            <a:ext cx="2933697" cy="1150553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714624"/>
            <a:ext cx="1643074" cy="2547000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Sécurité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26626" name="Picture 2" descr="Q:\domotique\capteur-de-mouvement-pir-gr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5"/>
            <a:ext cx="1219184" cy="1219184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26628" name="Picture 4" descr="Q:\Projet_Domotique_GITBTS\Materiels\Benjamin\CapteurMouv\sche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42"/>
            <a:ext cx="3000396" cy="1494338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42912" y="1214426"/>
            <a:ext cx="2775119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Détecteur de </a:t>
            </a:r>
            <a:r>
              <a:rPr lang="fr-FR" dirty="0" smtClean="0"/>
              <a:t>mouvement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143121"/>
            <a:ext cx="2071702" cy="2610235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880"/>
            <a:ext cx="2456738" cy="1552572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43956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Gestion des lumières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2" y="1214426"/>
            <a:ext cx="153118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Relai </a:t>
            </a:r>
            <a:r>
              <a:rPr lang="fr-FR" dirty="0" smtClean="0"/>
              <a:t>lumière</a:t>
            </a:r>
            <a:endParaRPr lang="fr-F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786062"/>
            <a:ext cx="1214446" cy="1584300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9700" name="Picture 4" descr="Q:\domotique\lum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8" y="2071683"/>
            <a:ext cx="1071563" cy="1071563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04389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Gestion des volets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1" y="1214426"/>
            <a:ext cx="249299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Capteur de </a:t>
            </a:r>
            <a:r>
              <a:rPr lang="fr-FR" dirty="0" smtClean="0"/>
              <a:t>luminosité</a:t>
            </a:r>
            <a:endParaRPr lang="fr-FR" dirty="0"/>
          </a:p>
        </p:txBody>
      </p:sp>
      <p:pic>
        <p:nvPicPr>
          <p:cNvPr id="3075" name="Picture 3" descr="Q:\Projet_Domotique_GITBTS\Materiels\Benjamin\CapteurLumi\lum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714757"/>
            <a:ext cx="2681286" cy="1155423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7" name="Picture 5" descr="439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71683"/>
            <a:ext cx="1096028" cy="823911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4" y="2571748"/>
            <a:ext cx="2776537" cy="2176462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643187"/>
            <a:ext cx="3186114" cy="2945455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04389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Gestion des volets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912" y="1214426"/>
            <a:ext cx="1556901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Volet </a:t>
            </a:r>
            <a:r>
              <a:rPr lang="fr-FR" dirty="0" smtClean="0"/>
              <a:t>Roulant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643187"/>
            <a:ext cx="2214578" cy="2981163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143121"/>
            <a:ext cx="2357454" cy="1828419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5720" y="214294"/>
            <a:ext cx="8686800" cy="952500"/>
          </a:xfrm>
        </p:spPr>
        <p:txBody>
          <a:bodyPr>
            <a:normAutofit/>
          </a:bodyPr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</a:t>
            </a:r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d’intégration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911" y="1214426"/>
            <a:ext cx="4955267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Volet Roulant, Capteur de luminosité,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Lumière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Q:\Projet_Domotique_GITBTS\Materiels\Benjamin\progConfort\sche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92"/>
            <a:ext cx="5572164" cy="3946124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sz="4000" dirty="0">
              <a:ln w="317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0" y="1369209"/>
            <a:ext cx="3009003" cy="1369229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</a:t>
            </a:r>
            <a:r>
              <a:rPr lang="fr-FR" sz="2000" dirty="0" smtClean="0"/>
              <a:t>gestion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3" y="3274224"/>
            <a:ext cx="3674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sz="4800" dirty="0" smtClean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fr-FR" sz="4800" dirty="0" smtClean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rchitecture matérielle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3500"/>
            <a:ext cx="7467600" cy="3771636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1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6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1" y="142856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9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6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9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3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7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317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6" y="1428741"/>
            <a:ext cx="7779737" cy="4184909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3" y="571484"/>
            <a:ext cx="351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4" y="595298"/>
            <a:ext cx="5540493" cy="3155179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2"/>
            <a:ext cx="6775622" cy="2131221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5"/>
            <a:ext cx="5294816" cy="2678926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4" y="4311450"/>
            <a:ext cx="1743075" cy="1285876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9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4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7" y="71419"/>
            <a:ext cx="448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14427"/>
            <a:ext cx="1000132" cy="13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1517</TotalTime>
  <Words>146</Words>
  <Application>Microsoft Office PowerPoint</Application>
  <PresentationFormat>Affichage à l'écran (16:10)</PresentationFormat>
  <Paragraphs>50</Paragraphs>
  <Slides>19</Slides>
  <Notes>0</Notes>
  <HiddenSlides>4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Technique</vt:lpstr>
      <vt:lpstr>Projet Domotique</vt:lpstr>
      <vt:lpstr>Cahier des charges : La maison du Future </vt:lpstr>
      <vt:lpstr>Architecture matérielle 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Diapositive 13</vt:lpstr>
      <vt:lpstr>Tests unitaires : Sécurité</vt:lpstr>
      <vt:lpstr>Tests unitaires : Sécurité</vt:lpstr>
      <vt:lpstr>Tests unitaires : Gestion des lumières</vt:lpstr>
      <vt:lpstr>Tests unitaires : Gestion des volets</vt:lpstr>
      <vt:lpstr>Tests unitaires : Gestion des volets</vt:lpstr>
      <vt:lpstr>Tests d’intégration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guyaderb</cp:lastModifiedBy>
  <cp:revision>133</cp:revision>
  <dcterms:created xsi:type="dcterms:W3CDTF">2018-01-23T11:48:32Z</dcterms:created>
  <dcterms:modified xsi:type="dcterms:W3CDTF">2018-03-15T09:52:58Z</dcterms:modified>
</cp:coreProperties>
</file>