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1" r:id="rId11"/>
    <p:sldId id="265" r:id="rId12"/>
    <p:sldId id="269" r:id="rId13"/>
    <p:sldId id="270" r:id="rId14"/>
    <p:sldId id="272" r:id="rId15"/>
    <p:sldId id="273" r:id="rId16"/>
    <p:sldId id="274" r:id="rId17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4F48-8193-4084-9575-C48AE4CFB5A7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6AC6-0CE7-43FB-A3EF-B6370ACDA0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15/03/2018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 de projet N°2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 rôle dans ce projet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2804" y="1585514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Confort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29256" y="1605983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Consommation</a:t>
            </a:r>
            <a:endParaRPr lang="fr-FR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6" name="Picture 2" descr="Q:\domotique\humid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7" name="Picture 3" descr="Q:\domotique\relai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411107"/>
            <a:ext cx="1214438" cy="12144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8" name="Picture 4" descr="Q:\domotique\radiateu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86194"/>
            <a:ext cx="1143008" cy="11430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29" name="Picture 5" descr="Q:\domotique\compteu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0" name="Picture 6" descr="Q:\domotique\RT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2344699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1031" name="Picture 7" descr="Q:\domotique\microS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916335"/>
            <a:ext cx="1285884" cy="1285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  <p:pic>
        <p:nvPicPr>
          <p:cNvPr id="3" name="Picture 2" descr="Q:\domotique\capteur-de-qualite-d-air-grove-v13 (1).jp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1928794" y="3786194"/>
            <a:ext cx="1143008" cy="11430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nvertisseur_HIH613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438" y="2143120"/>
            <a:ext cx="3278442" cy="327126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6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TESTS UNITAIRES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thermomètre et l’hygromètre</a:t>
            </a:r>
            <a:endParaRPr lang="fr-FR" dirty="0"/>
          </a:p>
        </p:txBody>
      </p:sp>
      <p:pic>
        <p:nvPicPr>
          <p:cNvPr id="6" name="Image 5" descr="Résultat de recherche d'images pour &quot;bmp180&quot;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10"/>
            <a:ext cx="3267699" cy="204893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BMP180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29124" y="150017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HIH6130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500178"/>
            <a:ext cx="1583937" cy="208378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2500310"/>
            <a:ext cx="1177637" cy="303698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capteur de qualité d’air</a:t>
            </a:r>
            <a:endParaRPr lang="fr-FR" dirty="0"/>
          </a:p>
        </p:txBody>
      </p:sp>
      <p:pic>
        <p:nvPicPr>
          <p:cNvPr id="6" name="Image 5" descr="Q:\Projet_Domotique_GITBTS\Rapport\Lore\img\ch3-schematic-arduino-compare-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10"/>
            <a:ext cx="4390959" cy="233443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85720" y="20716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du MP503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29256" y="157161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 pure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 faiblement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 pollué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dirty="0" smtClean="0"/>
              <a:t>Air très pollué  </a:t>
            </a:r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000376"/>
            <a:ext cx="1207547" cy="24620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Sauvegarder sur une carte SD</a:t>
            </a:r>
            <a:endParaRPr lang="fr-FR" dirty="0"/>
          </a:p>
        </p:txBody>
      </p:sp>
      <p:pic>
        <p:nvPicPr>
          <p:cNvPr id="6" name="Image 5" descr="Résultat de recherche d'images pour &quot;micro sd card adapter arduino schematic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928806"/>
            <a:ext cx="3420217" cy="324394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14876" y="157161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 de l’adaptateur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1714492"/>
            <a:ext cx="1896703" cy="121444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14348" y="3429004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11  toto.txt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: 11 correspond au nombre d'octet dans le fichier nommé </a:t>
            </a:r>
            <a:r>
              <a:rPr lang="fr-FR" b="1" dirty="0" smtClean="0">
                <a:solidFill>
                  <a:srgbClr val="FF0000"/>
                </a:solidFill>
              </a:rPr>
              <a:t>toto.txt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ema_radiateur_off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643054"/>
            <a:ext cx="4857784" cy="363534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Contrôle du relais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57884" y="85723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</a:t>
            </a:r>
            <a:endParaRPr lang="fr-FR" dirty="0"/>
          </a:p>
        </p:txBody>
      </p:sp>
      <p:pic>
        <p:nvPicPr>
          <p:cNvPr id="12" name="Image 11" descr="Sema_radiateur_o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58" y="1785930"/>
            <a:ext cx="5259225" cy="36325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 descr="arduino_relai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4357686" y="1214426"/>
            <a:ext cx="4461822" cy="195168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357566"/>
            <a:ext cx="2437691" cy="213210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Contrôle du module RTC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643570" y="107155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</a:t>
            </a:r>
            <a:endParaRPr lang="fr-FR" dirty="0"/>
          </a:p>
        </p:txBody>
      </p:sp>
      <p:pic>
        <p:nvPicPr>
          <p:cNvPr id="10" name="Image 9" descr="Q:\Projet_Domotique_GITBTS\Rapport\Lore\img\ch3-schematic-arduino_rtc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2"/>
            <a:ext cx="5434914" cy="250033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6"/>
            <a:ext cx="2383699" cy="300039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28596" y="14285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LES TESTS UNITAIRES</a:t>
            </a:r>
            <a:endParaRPr kumimoji="0" lang="fr-FR" sz="46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224" y="92867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Compteur électrique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72132" y="92867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Montage</a:t>
            </a:r>
            <a:endParaRPr lang="fr-FR" dirty="0"/>
          </a:p>
        </p:txBody>
      </p:sp>
      <p:pic>
        <p:nvPicPr>
          <p:cNvPr id="10" name="Image 9" descr="FIG001.BMP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714492"/>
            <a:ext cx="4582234" cy="344772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 10" descr="Q:\Projet_Domotique_GITBTS\Rapport\Lore\img\compteur_ele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71616"/>
            <a:ext cx="4354564" cy="300039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</a:t>
            </a:r>
            <a:r>
              <a:rPr lang="fr-FR" sz="2000" dirty="0" smtClean="0"/>
              <a:t>actionneur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10sec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5sec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10sec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dat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$lum0$lux121$tem20$air5;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776</TotalTime>
  <Words>169</Words>
  <Application>Microsoft Office PowerPoint</Application>
  <PresentationFormat>Affichage à l'écran (16:10)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Diapositive 6</vt:lpstr>
      <vt:lpstr>Diapositive 7</vt:lpstr>
      <vt:lpstr>Diapositive 8</vt:lpstr>
      <vt:lpstr>Les protocoles</vt:lpstr>
      <vt:lpstr>Mon rôle dans ce projet</vt:lpstr>
      <vt:lpstr>LES TESTS UNITAIRES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chauveaa</cp:lastModifiedBy>
  <cp:revision>84</cp:revision>
  <dcterms:created xsi:type="dcterms:W3CDTF">2018-01-23T11:48:32Z</dcterms:created>
  <dcterms:modified xsi:type="dcterms:W3CDTF">2018-03-15T11:09:51Z</dcterms:modified>
</cp:coreProperties>
</file>