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1" r:id="rId15"/>
    <p:sldId id="270" r:id="rId16"/>
    <p:sldId id="273" r:id="rId17"/>
    <p:sldId id="272" r:id="rId18"/>
    <p:sldId id="274" r:id="rId19"/>
    <p:sldId id="275" r:id="rId20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13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214426"/>
            <a:ext cx="1000132" cy="13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Dat(jour)			impulsion du 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</a:t>
            </a:r>
            <a:r>
              <a:rPr lang="fr-FR" sz="2000" b="1" smtClean="0">
                <a:ln>
                  <a:solidFill>
                    <a:schemeClr val="bg2"/>
                  </a:solidFill>
                </a:ln>
              </a:rPr>
              <a:t>$</a:t>
            </a:r>
            <a:r>
              <a:rPr lang="fr-FR" sz="2000" b="1" smtClean="0">
                <a:ln>
                  <a:solidFill>
                    <a:schemeClr val="bg2"/>
                  </a:solidFill>
                </a:ln>
              </a:rPr>
              <a:t>lum0$lux121$tem20$air5$heu86400</a:t>
            </a:r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1406" y="71418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Présentation du travail à faire : </a:t>
            </a:r>
            <a:endParaRPr lang="fr-FR" sz="32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Q:\domotique\capteur_incend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72"/>
            <a:ext cx="928679" cy="92867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7" name="Picture 3" descr="Q:\domotique\capteur_mouv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857632"/>
            <a:ext cx="1000125" cy="10001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30" name="Picture 6" descr="Résultat de recherche d'images pour &quot;sms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000376"/>
            <a:ext cx="1428760" cy="1428760"/>
          </a:xfrm>
          <a:prstGeom prst="rect">
            <a:avLst/>
          </a:prstGeom>
          <a:noFill/>
        </p:spPr>
      </p:pic>
      <p:pic>
        <p:nvPicPr>
          <p:cNvPr id="1031" name="Picture 7" descr="Q:\domotique\lumi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2357434"/>
            <a:ext cx="1071570" cy="107157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32" name="Picture 8" descr="Q:\domotique\volet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2500310"/>
            <a:ext cx="942313" cy="12858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34" name="AutoShape 10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6" name="AutoShape 12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Résultat de recherche d'images pour &quot;luminosité&quo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78" y="4143384"/>
            <a:ext cx="1690681" cy="9524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6" name="ZoneTexte 15"/>
          <p:cNvSpPr txBox="1"/>
          <p:nvPr/>
        </p:nvSpPr>
        <p:spPr>
          <a:xfrm>
            <a:off x="928662" y="17144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Sécurité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14744" y="164305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lumières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29454" y="171449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volets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lang="fr-FR" dirty="0" smtClean="0"/>
              <a:t>Tests unitaires : Sécurité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incendie :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786062"/>
            <a:ext cx="2459215" cy="10143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785930"/>
            <a:ext cx="1457521" cy="218120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429136"/>
            <a:ext cx="2933697" cy="115055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714624"/>
            <a:ext cx="1643074" cy="25470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 : Sécurité</a:t>
            </a:r>
            <a:endParaRPr lang="fr-FR" dirty="0"/>
          </a:p>
        </p:txBody>
      </p:sp>
      <p:pic>
        <p:nvPicPr>
          <p:cNvPr id="26626" name="Picture 2" descr="Q:\domotique\capteur-de-mouvement-pir-gr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4"/>
            <a:ext cx="1219184" cy="1219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26628" name="Picture 4" descr="Q:\Projet_Domotique_GITBTS\Materiels\Benjamin\CapteurMouv\sche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42"/>
            <a:ext cx="3000396" cy="14943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42910" y="121442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de mouvement 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143120"/>
            <a:ext cx="2071702" cy="26102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880"/>
            <a:ext cx="2456738" cy="155257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43956" cy="9525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Tests unitaires : Gestion des lumières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Relai lumière :</a:t>
            </a:r>
            <a:endParaRPr lang="fr-FR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786062"/>
            <a:ext cx="1214446" cy="15843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9700" name="Picture 4" descr="Q:\domotique\lum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071682"/>
            <a:ext cx="1071563" cy="10715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043890" cy="9525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Tests unitaires : Gestion des volets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Capteur de luminosité :</a:t>
            </a:r>
            <a:endParaRPr lang="fr-FR" dirty="0"/>
          </a:p>
        </p:txBody>
      </p:sp>
      <p:pic>
        <p:nvPicPr>
          <p:cNvPr id="3075" name="Picture 3" descr="Q:\Projet_Domotique_GITBTS\Materiels\Benjamin\CapteurLumi\lum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714756"/>
            <a:ext cx="2681286" cy="11554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3077" name="Picture 5" descr="439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071682"/>
            <a:ext cx="1096028" cy="82391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571748"/>
            <a:ext cx="2776537" cy="217646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643186"/>
            <a:ext cx="3186114" cy="294545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043890" cy="9525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Tests unitaires : Gestion des volets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2910" y="1214426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Volet Roulant :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643186"/>
            <a:ext cx="2214578" cy="298116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143120"/>
            <a:ext cx="2357454" cy="182841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85720" y="214294"/>
            <a:ext cx="8686800" cy="952500"/>
          </a:xfrm>
        </p:spPr>
        <p:txBody>
          <a:bodyPr>
            <a:normAutofit/>
          </a:bodyPr>
          <a:lstStyle/>
          <a:p>
            <a:r>
              <a:rPr lang="fr-FR" dirty="0" smtClean="0"/>
              <a:t>Tests </a:t>
            </a:r>
            <a:r>
              <a:rPr lang="fr-FR" dirty="0" smtClean="0"/>
              <a:t>d’intégration </a:t>
            </a:r>
            <a:r>
              <a:rPr lang="fr-FR" dirty="0" smtClean="0"/>
              <a:t>: </a:t>
            </a:r>
            <a:r>
              <a:rPr lang="fr-FR" dirty="0" smtClean="0"/>
              <a:t>Confort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8"/>
            <a:ext cx="2758183" cy="3105124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00310"/>
            <a:ext cx="4015686" cy="2571748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642910" y="1214426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Volet Roulant, Capteur de luminosité, Lumière :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8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14426"/>
            <a:ext cx="1000132" cy="13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1351</TotalTime>
  <Words>159</Words>
  <Application>Microsoft Office PowerPoint</Application>
  <PresentationFormat>Affichage à l'écran (16:10)</PresentationFormat>
  <Paragraphs>51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Diapositive 13</vt:lpstr>
      <vt:lpstr>Tests unitaires : Sécurité</vt:lpstr>
      <vt:lpstr>Tests unitaires : Sécurité</vt:lpstr>
      <vt:lpstr>Tests unitaires : Gestion des lumières</vt:lpstr>
      <vt:lpstr>Tests unitaires : Gestion des volets</vt:lpstr>
      <vt:lpstr>Tests unitaires : Gestion des volets</vt:lpstr>
      <vt:lpstr>Tests d’intégration : Confort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guyaderb</cp:lastModifiedBy>
  <cp:revision>121</cp:revision>
  <dcterms:created xsi:type="dcterms:W3CDTF">2018-01-23T11:48:32Z</dcterms:created>
  <dcterms:modified xsi:type="dcterms:W3CDTF">2018-03-14T15:48:47Z</dcterms:modified>
</cp:coreProperties>
</file>