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71" r:id="rId14"/>
    <p:sldId id="265" r:id="rId15"/>
    <p:sldId id="269" r:id="rId16"/>
    <p:sldId id="270" r:id="rId17"/>
    <p:sldId id="272" r:id="rId18"/>
    <p:sldId id="273" r:id="rId19"/>
    <p:sldId id="274" r:id="rId20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77" d="100"/>
          <a:sy n="77" d="100"/>
        </p:scale>
        <p:origin x="-96" y="-134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F4F48-8193-4084-9575-C48AE4CFB5A7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D6AC6-0CE7-43FB-A3EF-B6370ACDA05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 de projet N°2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dat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</a:t>
            </a:r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lum0$lux121$tem20$air5$heu86400</a:t>
            </a:r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 rôle dans ce projet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2804" y="1585514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Confort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29256" y="160598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Consommation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Q:\domotique\humid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7" name="Picture 3" descr="Q:\domotique\rela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8" name="Picture 4" descr="Q:\domotique\radiate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857254"/>
            <a:ext cx="1143008" cy="11430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9" name="Picture 5" descr="Q:\domotique\compteu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0" name="Picture 6" descr="Q:\domotique\RT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1" name="Picture 7" descr="Q:\domotique\microS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916335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nvertisseur_HIH613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643438" y="2143120"/>
            <a:ext cx="3278442" cy="3271268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TESTS UNITAIRES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thermomètre et l’hygromètre</a:t>
            </a:r>
            <a:endParaRPr lang="fr-FR" dirty="0"/>
          </a:p>
        </p:txBody>
      </p:sp>
      <p:pic>
        <p:nvPicPr>
          <p:cNvPr id="6" name="Image 5" descr="Résultat de recherche d'images pour &quot;bmp180&quot;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00310"/>
            <a:ext cx="3267699" cy="204893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BMP180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29124" y="150017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HIH6130</a:t>
            </a: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000376"/>
            <a:ext cx="1583937" cy="208378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48" y="2500310"/>
            <a:ext cx="1177637" cy="303698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capteur de qualité d’air</a:t>
            </a:r>
            <a:endParaRPr lang="fr-FR" dirty="0"/>
          </a:p>
        </p:txBody>
      </p:sp>
      <p:pic>
        <p:nvPicPr>
          <p:cNvPr id="6" name="Image 5" descr="Q:\Projet_Domotique_GITBTS\Rapport\Lore\img\ch3-schematic-arduino-compare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4390959" cy="233443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MP503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29256" y="157161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pure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faiblement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très pollué  </a:t>
            </a:r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000376"/>
            <a:ext cx="1207547" cy="24620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Sauvegarder sur une carte SD</a:t>
            </a:r>
            <a:endParaRPr lang="fr-FR" dirty="0"/>
          </a:p>
        </p:txBody>
      </p:sp>
      <p:pic>
        <p:nvPicPr>
          <p:cNvPr id="6" name="Image 5" descr="Résultat de recherche d'images pour &quot;micro sd card adapter arduino schematic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6"/>
            <a:ext cx="3420217" cy="324394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14876" y="157161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de l’adaptateur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1714492"/>
            <a:ext cx="1896703" cy="121444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714348" y="3429004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11  toto.txt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: 11 correspond au nombre d'octet dans le fichier nommé </a:t>
            </a:r>
            <a:r>
              <a:rPr lang="fr-FR" b="1" dirty="0" smtClean="0">
                <a:solidFill>
                  <a:srgbClr val="FF0000"/>
                </a:solidFill>
              </a:rPr>
              <a:t>toto.txt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ema_radiateur_off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1643054"/>
            <a:ext cx="4857784" cy="363534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Contrôle du relais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57884" y="85723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</a:t>
            </a:r>
            <a:endParaRPr lang="fr-FR" dirty="0"/>
          </a:p>
        </p:txBody>
      </p:sp>
      <p:pic>
        <p:nvPicPr>
          <p:cNvPr id="12" name="Image 11" descr="Sema_radiateur_on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57158" y="1785930"/>
            <a:ext cx="5259225" cy="36325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 descr="arduino_relai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4357686" y="1214426"/>
            <a:ext cx="4461822" cy="195168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3357566"/>
            <a:ext cx="2437691" cy="2132108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Contrôle du module RTC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643570" y="107155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</a:t>
            </a:r>
            <a:endParaRPr lang="fr-FR" dirty="0"/>
          </a:p>
        </p:txBody>
      </p:sp>
      <p:pic>
        <p:nvPicPr>
          <p:cNvPr id="10" name="Image 9" descr="Q:\Projet_Domotique_GITBTS\Rapport\Lore\img\ch3-schematic-arduino_rtc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92"/>
            <a:ext cx="5434914" cy="250033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6"/>
            <a:ext cx="2383699" cy="300039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Compteur électrique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72132" y="92867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</a:t>
            </a:r>
            <a:endParaRPr lang="fr-FR" dirty="0"/>
          </a:p>
        </p:txBody>
      </p:sp>
      <p:pic>
        <p:nvPicPr>
          <p:cNvPr id="10" name="Image 9" descr="FIG001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714492"/>
            <a:ext cx="4582234" cy="3447728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 descr="Q:\Projet_Domotique_GITBTS\Rapport\Lore\img\compteur_ele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71616"/>
            <a:ext cx="4354564" cy="300039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583</TotalTime>
  <Words>177</Words>
  <Application>Microsoft Office PowerPoint</Application>
  <PresentationFormat>Affichage à l'écran (16:10)</PresentationFormat>
  <Paragraphs>62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Mon rôle dans ce projet</vt:lpstr>
      <vt:lpstr>LES TESTS UNITAIRES</vt:lpstr>
      <vt:lpstr>Diapositive 15</vt:lpstr>
      <vt:lpstr>Diapositive 16</vt:lpstr>
      <vt:lpstr>Diapositive 17</vt:lpstr>
      <vt:lpstr>Diapositive 18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65</cp:revision>
  <dcterms:created xsi:type="dcterms:W3CDTF">2018-01-23T11:48:32Z</dcterms:created>
  <dcterms:modified xsi:type="dcterms:W3CDTF">2018-03-14T15:28:30Z</dcterms:modified>
</cp:coreProperties>
</file>