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  <p:sldId id="269" r:id="rId15"/>
    <p:sldId id="272" r:id="rId16"/>
    <p:sldId id="270" r:id="rId17"/>
    <p:sldId id="271" r:id="rId18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0" autoAdjust="0"/>
    <p:restoredTop sz="94660"/>
  </p:normalViewPr>
  <p:slideViewPr>
    <p:cSldViewPr>
      <p:cViewPr>
        <p:scale>
          <a:sx n="150" d="100"/>
          <a:sy n="150" d="100"/>
        </p:scale>
        <p:origin x="-504" y="-1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D63C4-6862-41AF-A0B1-8ACF3BACD906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218B0-5696-455C-920F-4095F5DEE0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18B0-5696-455C-920F-4095F5DEE08A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095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349500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0167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183287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14605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2508251"/>
            <a:ext cx="457200" cy="3677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855310"/>
            <a:ext cx="457200" cy="3677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5875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286000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183287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1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1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059486"/>
            <a:ext cx="4041648" cy="3182003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868680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863350"/>
            <a:ext cx="457200" cy="3677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5270500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26061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260615"/>
            <a:ext cx="457200" cy="3677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866812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428608"/>
            <a:ext cx="7772400" cy="1063640"/>
          </a:xfrm>
        </p:spPr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Projet Domotique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027" name="Picture 3" descr="Q:\Projet_Domotique_GITBTS\Logiciels\img\LOGO_domotique_Ap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714624"/>
            <a:ext cx="2465370" cy="24653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66721" y="71423"/>
            <a:ext cx="461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Diagramme séquence web :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8321" y="595610"/>
            <a:ext cx="6747359" cy="505756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61350" y="71423"/>
            <a:ext cx="522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Diagramme séquence sécurité :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612859"/>
            <a:ext cx="5762539" cy="5019590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714480" y="1214426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Arial Narrow" pitchFamily="34" charset="0"/>
              </a:rPr>
              <a:t>[Toutes les 3 secondes]</a:t>
            </a:r>
            <a:endParaRPr lang="fr-FR" sz="1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Les protocoles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285864"/>
            <a:ext cx="73581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</a:rPr>
              <a:t>lum</a:t>
            </a:r>
            <a:r>
              <a:rPr lang="fr-FR" sz="2000" dirty="0" smtClean="0">
                <a:solidFill>
                  <a:schemeClr val="tx2"/>
                </a:solidFill>
              </a:rPr>
              <a:t>(</a:t>
            </a:r>
            <a:r>
              <a:rPr lang="fr-FR" sz="2000" dirty="0" err="1" smtClean="0">
                <a:solidFill>
                  <a:schemeClr val="tx2"/>
                </a:solidFill>
              </a:rPr>
              <a:t>bool</a:t>
            </a:r>
            <a:r>
              <a:rPr lang="fr-FR" sz="2000" dirty="0" smtClean="0">
                <a:solidFill>
                  <a:schemeClr val="tx2"/>
                </a:solidFill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rad(</a:t>
            </a:r>
            <a:r>
              <a:rPr lang="fr-FR" sz="2000" dirty="0" err="1" smtClean="0">
                <a:solidFill>
                  <a:schemeClr val="tx2"/>
                </a:solidFill>
              </a:rPr>
              <a:t>bool</a:t>
            </a:r>
            <a:r>
              <a:rPr lang="fr-FR" sz="2000" dirty="0" smtClean="0">
                <a:solidFill>
                  <a:schemeClr val="tx2"/>
                </a:solidFill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vol(</a:t>
            </a:r>
            <a:r>
              <a:rPr lang="fr-FR" sz="2000" dirty="0" err="1" smtClean="0">
                <a:solidFill>
                  <a:schemeClr val="tx2"/>
                </a:solidFill>
              </a:rPr>
              <a:t>bool</a:t>
            </a:r>
            <a:r>
              <a:rPr lang="fr-FR" sz="2000" dirty="0" smtClean="0">
                <a:solidFill>
                  <a:schemeClr val="tx2"/>
                </a:solidFill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lux(lux)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tem(c°) 				3sec 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hum(%) 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air(1-10) 				3sec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con(w)			impulsion du compteur </a:t>
            </a:r>
          </a:p>
          <a:p>
            <a:pPr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heu(</a:t>
            </a:r>
            <a:r>
              <a:rPr lang="fr-FR" sz="2000" dirty="0" err="1" smtClean="0">
                <a:solidFill>
                  <a:schemeClr val="tx2"/>
                </a:solidFill>
              </a:rPr>
              <a:t>ss</a:t>
            </a:r>
            <a:r>
              <a:rPr lang="fr-FR" sz="2000" dirty="0" smtClean="0">
                <a:solidFill>
                  <a:schemeClr val="tx2"/>
                </a:solidFill>
              </a:rPr>
              <a:t>)			impulsion du compteur</a:t>
            </a:r>
          </a:p>
          <a:p>
            <a:pPr>
              <a:buFont typeface="Wingdings" pitchFamily="2" charset="2"/>
              <a:buChar char="v"/>
            </a:pPr>
            <a:endParaRPr lang="fr-FR" sz="20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solidFill>
                <a:schemeClr val="tx2"/>
              </a:solidFill>
            </a:endParaRPr>
          </a:p>
          <a:p>
            <a:r>
              <a:rPr lang="fr-FR" sz="2000" dirty="0" smtClean="0">
                <a:solidFill>
                  <a:schemeClr val="tx2"/>
                </a:solidFill>
              </a:rPr>
              <a:t>Exemple de trame  : $lum1$lux121$tem20$air5;</a:t>
            </a: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1500178"/>
            <a:ext cx="1285884" cy="163676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14294"/>
            <a:ext cx="7467600" cy="59531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Croquis de l’application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5" name="Image 4" descr="Shema_organisation_simplifi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3" y="1071550"/>
            <a:ext cx="5929354" cy="4447140"/>
          </a:xfrm>
          <a:prstGeom prst="snip2DiagRect">
            <a:avLst>
              <a:gd name="adj1" fmla="val 0"/>
              <a:gd name="adj2" fmla="val 15816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6357950" y="1714492"/>
            <a:ext cx="2500362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</a:rPr>
              <a:t>Problèmes rencontrés :</a:t>
            </a:r>
          </a:p>
          <a:p>
            <a:endParaRPr lang="fr-FR" sz="1600" dirty="0" smtClean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fr-FR" sz="1600" dirty="0" smtClean="0">
                <a:solidFill>
                  <a:schemeClr val="tx2"/>
                </a:solidFill>
              </a:rPr>
              <a:t>Second écran impossible.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/>
            </a:r>
            <a:br>
              <a:rPr lang="fr-FR" sz="1600" dirty="0" smtClean="0">
                <a:solidFill>
                  <a:schemeClr val="tx2"/>
                </a:solidFill>
              </a:rPr>
            </a:br>
            <a:r>
              <a:rPr lang="fr-FR" sz="1600" dirty="0" smtClean="0">
                <a:solidFill>
                  <a:schemeClr val="tx2"/>
                </a:solidFill>
              </a:rPr>
              <a:t>- L’emplacement et le design des boutons.</a:t>
            </a:r>
            <a:endParaRPr lang="fr-FR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 de l’application</a:t>
            </a:r>
            <a:endParaRPr lang="fr-FR" dirty="0"/>
          </a:p>
        </p:txBody>
      </p:sp>
      <p:pic>
        <p:nvPicPr>
          <p:cNvPr id="3074" name="Picture 2" descr="C:\Users\dufresnn\Downloads\unnamed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142988"/>
            <a:ext cx="3071834" cy="4095779"/>
          </a:xfrm>
          <a:prstGeom prst="rect">
            <a:avLst/>
          </a:prstGeom>
          <a:noFill/>
        </p:spPr>
      </p:pic>
      <p:pic>
        <p:nvPicPr>
          <p:cNvPr id="3075" name="Picture 3" descr="C:\Users\dufresnn\Downloads\unna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142988"/>
            <a:ext cx="3107538" cy="4143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finale de l’application</a:t>
            </a:r>
            <a:endParaRPr lang="fr-FR" dirty="0"/>
          </a:p>
        </p:txBody>
      </p:sp>
      <p:pic>
        <p:nvPicPr>
          <p:cNvPr id="4098" name="Picture 2" descr="C:\Users\dufresnn\Downloads\Screenshot_2018-03-14-13-53-5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6"/>
            <a:ext cx="2928958" cy="4686333"/>
          </a:xfrm>
          <a:prstGeom prst="rect">
            <a:avLst/>
          </a:prstGeom>
          <a:noFill/>
        </p:spPr>
      </p:pic>
      <p:pic>
        <p:nvPicPr>
          <p:cNvPr id="4099" name="Picture 3" descr="C:\Users\dufresnn\Downloads\Screenshot_2018-03-14-13-54-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857236"/>
            <a:ext cx="3000396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Communication Bluetooth HC-05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noFill/>
          <a:ln>
            <a:noFill/>
          </a:ln>
        </p:spPr>
        <p:txBody>
          <a:bodyPr/>
          <a:lstStyle/>
          <a:p>
            <a:pPr algn="ctr">
              <a:buClr>
                <a:schemeClr val="tx2"/>
              </a:buClr>
              <a:buNone/>
            </a:pPr>
            <a:r>
              <a:rPr lang="fr-FR" dirty="0" smtClean="0">
                <a:solidFill>
                  <a:schemeClr val="tx2"/>
                </a:solidFill>
              </a:rPr>
              <a:t> Configuration des paramètres des modules Bluetooth</a:t>
            </a:r>
          </a:p>
          <a:p>
            <a:pPr algn="ctr">
              <a:buClr>
                <a:schemeClr val="tx2"/>
              </a:buClr>
              <a:buNone/>
            </a:pPr>
            <a:endParaRPr lang="fr-FR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 Les commande AT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143252"/>
            <a:ext cx="39147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5072066" y="2143120"/>
            <a:ext cx="342902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Nom, mot de passe, vitesse de communication …</a:t>
            </a:r>
            <a:br>
              <a:rPr lang="fr-FR" dirty="0" smtClean="0">
                <a:solidFill>
                  <a:schemeClr val="tx2"/>
                </a:solidFill>
              </a:rPr>
            </a:br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Synchronisation des modules, appareillage …</a:t>
            </a:r>
          </a:p>
          <a:p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Problèmes rencontrés :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Commandes invalide, entrer en commande AT.</a:t>
            </a:r>
            <a:endParaRPr lang="fr-F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des connexions Bluetooth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Nombre de connexion à établir 2.</a:t>
            </a: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dirty="0" smtClean="0">
                <a:solidFill>
                  <a:schemeClr val="tx2"/>
                </a:solidFill>
              </a:rPr>
              <a:t>1 maître ainsi que 2 esclaves.</a:t>
            </a:r>
          </a:p>
          <a:p>
            <a:pPr>
              <a:buClr>
                <a:schemeClr val="tx2"/>
              </a:buClr>
              <a:buNone/>
            </a:pPr>
            <a:endParaRPr lang="fr-FR" dirty="0" smtClean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8596" y="2714624"/>
            <a:ext cx="514353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sz="2400" dirty="0" smtClean="0">
                <a:solidFill>
                  <a:schemeClr val="tx2"/>
                </a:solidFill>
              </a:rPr>
              <a:t>Problème : Nuages de module.</a:t>
            </a:r>
          </a:p>
          <a:p>
            <a:pPr>
              <a:buClr>
                <a:schemeClr val="tx2"/>
              </a:buClr>
            </a:pPr>
            <a:endParaRPr lang="fr-FR" sz="2400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Font typeface="Wingdings" pitchFamily="2" charset="2"/>
              <a:buChar char="v"/>
            </a:pPr>
            <a:r>
              <a:rPr lang="fr-FR" sz="2400" dirty="0" smtClean="0">
                <a:solidFill>
                  <a:schemeClr val="tx2"/>
                </a:solidFill>
              </a:rPr>
              <a:t>Résolution du problème : Ajout d’un dernier module.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285864"/>
            <a:ext cx="2824714" cy="344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Cahier des charges : La maison du Future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929190" y="1428740"/>
            <a:ext cx="3009003" cy="13692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Les différents aspect </a:t>
            </a:r>
            <a:r>
              <a:rPr lang="fr-FR" sz="2000" dirty="0">
                <a:solidFill>
                  <a:schemeClr val="tx2"/>
                </a:solidFill>
              </a:rPr>
              <a:t>à</a:t>
            </a:r>
            <a:r>
              <a:rPr lang="fr-FR" sz="2000" dirty="0" smtClean="0">
                <a:solidFill>
                  <a:schemeClr val="tx2"/>
                </a:solidFill>
              </a:rPr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Aspect gestion des ouvrants  </a:t>
            </a:r>
            <a:endParaRPr lang="fr-FR" sz="2000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4" y="3274228"/>
            <a:ext cx="39196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>
                <a:solidFill>
                  <a:schemeClr val="tx2"/>
                </a:solidFill>
              </a:rPr>
              <a:t> Partie application mobile  </a:t>
            </a:r>
            <a:endParaRPr lang="fr-FR" sz="2000" dirty="0">
              <a:solidFill>
                <a:schemeClr val="tx2"/>
              </a:solidFill>
            </a:endParaRPr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14294"/>
            <a:ext cx="7467600" cy="5200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Architecture matériel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4348" y="785799"/>
            <a:ext cx="7715304" cy="46434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5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84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785798"/>
            <a:ext cx="8755170" cy="4840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42844" y="642922"/>
            <a:ext cx="8849944" cy="48577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071538" y="2000244"/>
            <a:ext cx="1785950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1857356" y="2786062"/>
            <a:ext cx="1500198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42844" y="2928938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142976" y="3714756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00034" y="4643450"/>
            <a:ext cx="200026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3000364" y="2000244"/>
            <a:ext cx="2428892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4143372" y="2928938"/>
            <a:ext cx="235745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786446" y="4714888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214678" y="4500574"/>
            <a:ext cx="2357454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1857356" y="2786062"/>
            <a:ext cx="1500198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142976" y="3714756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5572132" y="2000244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7215206" y="2928938"/>
            <a:ext cx="1722337" cy="71438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6143636" y="3857632"/>
            <a:ext cx="1785950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785786" y="285732"/>
            <a:ext cx="7467600" cy="642942"/>
          </a:xfrm>
        </p:spPr>
        <p:txBody>
          <a:bodyPr>
            <a:normAutofit fontScale="90000"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Analyse fonctionnel : </a:t>
            </a:r>
            <a:r>
              <a:rPr lang="fr-FR" sz="2800" dirty="0" smtClean="0">
                <a:solidFill>
                  <a:schemeClr val="tx2"/>
                </a:solidFill>
              </a:rPr>
              <a:t>Diagramme des exigences</a:t>
            </a:r>
            <a:br>
              <a:rPr lang="fr-FR" sz="2800" dirty="0" smtClean="0">
                <a:solidFill>
                  <a:schemeClr val="tx2"/>
                </a:solidFill>
              </a:rPr>
            </a:br>
            <a:endParaRPr lang="fr-FR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44" y="1428745"/>
            <a:ext cx="7779737" cy="4184909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1878795" y="285732"/>
            <a:ext cx="538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Diagramme de cas d’utilisation : </a:t>
            </a:r>
            <a:endParaRPr lang="fr-FR" sz="28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12" y="595302"/>
            <a:ext cx="5540493" cy="3155179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6"/>
            <a:ext cx="6775622" cy="2131221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5"/>
            <a:ext cx="5294816" cy="267892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8" y="4311450"/>
            <a:ext cx="1743075" cy="128587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71418"/>
            <a:ext cx="8534400" cy="63246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Scénario d’alerte sécurité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94" y="857236"/>
            <a:ext cx="7981813" cy="461207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8534400" cy="63246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Scénario d’application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734" y="1571616"/>
            <a:ext cx="8708532" cy="3714776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2" y="1643054"/>
            <a:ext cx="7825737" cy="2577055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8534400" cy="63246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Scénario serveur web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92"/>
            <a:ext cx="7762249" cy="247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830" y="714360"/>
            <a:ext cx="6876341" cy="4857763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1696052" y="142856"/>
            <a:ext cx="5751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n w="18415" cmpd="sng">
                  <a:noFill/>
                  <a:prstDash val="solid"/>
                </a:ln>
                <a:solidFill>
                  <a:schemeClr val="tx2"/>
                </a:solidFill>
              </a:rPr>
              <a:t>Diagramme séquence application : </a:t>
            </a:r>
            <a:endParaRPr lang="fr-FR" sz="2800" dirty="0">
              <a:ln w="18415" cmpd="sng">
                <a:noFill/>
                <a:prstDash val="solid"/>
              </a:ln>
              <a:solidFill>
                <a:schemeClr val="tx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14414" y="1285864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Arial Narrow" pitchFamily="34" charset="0"/>
              </a:rPr>
              <a:t>[ Toutes les 3 secondes ]</a:t>
            </a:r>
            <a:endParaRPr lang="fr-FR" sz="1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916</TotalTime>
  <Words>178</Words>
  <Application>Microsoft Office PowerPoint</Application>
  <PresentationFormat>Affichage à l'écran (16:10)</PresentationFormat>
  <Paragraphs>59</Paragraphs>
  <Slides>17</Slides>
  <Notes>1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Civil</vt:lpstr>
      <vt:lpstr>Projet Domotique</vt:lpstr>
      <vt:lpstr>Cahier des charges : La maison du Future </vt:lpstr>
      <vt:lpstr>Architecture matériel</vt:lpstr>
      <vt:lpstr>Analyse fonctionnel : Diagramme des exigences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Les protocoles</vt:lpstr>
      <vt:lpstr>Croquis de l’application </vt:lpstr>
      <vt:lpstr>Prototype de l’application</vt:lpstr>
      <vt:lpstr>Conception finale de l’application</vt:lpstr>
      <vt:lpstr>Communication Bluetooth HC-05</vt:lpstr>
      <vt:lpstr>Configuration des connexions Bluetooth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dufresne</cp:lastModifiedBy>
  <cp:revision>90</cp:revision>
  <dcterms:created xsi:type="dcterms:W3CDTF">2018-01-23T11:48:32Z</dcterms:created>
  <dcterms:modified xsi:type="dcterms:W3CDTF">2018-03-14T16:52:19Z</dcterms:modified>
</cp:coreProperties>
</file>