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72" r:id="rId13"/>
    <p:sldId id="264" r:id="rId14"/>
    <p:sldId id="269" r:id="rId15"/>
    <p:sldId id="270" r:id="rId16"/>
    <p:sldId id="271" r:id="rId17"/>
    <p:sldId id="273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712099" y="4270717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646907"/>
            <a:ext cx="8062912" cy="1225021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1875233"/>
            <a:ext cx="8062912" cy="14605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5010547"/>
            <a:ext cx="5791200" cy="304271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4708920"/>
            <a:ext cx="5791200" cy="304271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4793590"/>
            <a:ext cx="502920" cy="304271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17500"/>
            <a:ext cx="1905000" cy="45720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17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2912"/>
            <a:ext cx="8229600" cy="116586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9007"/>
            <a:ext cx="8229600" cy="3810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5400040"/>
            <a:ext cx="2133600" cy="25146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0056" cy="250693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5862"/>
            <a:ext cx="9129932" cy="569741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712099" y="150056"/>
            <a:ext cx="1577458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5397500"/>
            <a:ext cx="2133600" cy="25400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5400808"/>
            <a:ext cx="4260056" cy="250693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674687"/>
            <a:ext cx="502920" cy="250693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5" y="7818"/>
            <a:ext cx="2672861" cy="15835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5862"/>
            <a:ext cx="9136966" cy="57032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26220"/>
            <a:ext cx="7239000" cy="1135063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361280"/>
            <a:ext cx="3886200" cy="1905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35365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35365"/>
            <a:ext cx="4038600" cy="377163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3600" cy="25146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0056" cy="25146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5400808"/>
            <a:ext cx="502920" cy="251460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42277"/>
            <a:ext cx="1066800" cy="5128260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42277"/>
            <a:ext cx="581024" cy="251460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2855937"/>
            <a:ext cx="581024" cy="251460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42277"/>
            <a:ext cx="6858000" cy="25146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2855937"/>
            <a:ext cx="6858000" cy="2514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0552" cy="25146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5400808"/>
            <a:ext cx="4261104" cy="25146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5402580"/>
            <a:ext cx="502920" cy="251460"/>
          </a:xfrm>
        </p:spPr>
        <p:txBody>
          <a:bodyPr/>
          <a:lstStyle>
            <a:lvl1pPr algn="ctr">
              <a:defRPr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5400808"/>
            <a:ext cx="2133600" cy="251460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5401575"/>
            <a:ext cx="4260056" cy="250693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5400808"/>
            <a:ext cx="502920" cy="251460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06387"/>
            <a:ext cx="914400" cy="49530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06387"/>
            <a:ext cx="2438400" cy="49530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266700"/>
            <a:ext cx="5276088" cy="499110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5463540"/>
            <a:ext cx="2133600" cy="251460"/>
          </a:xfrm>
        </p:spPr>
        <p:txBody>
          <a:bodyPr/>
          <a:lstStyle>
            <a:lvl1pPr>
              <a:defRPr sz="900"/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5463540"/>
            <a:ext cx="5143120" cy="251460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5463540"/>
            <a:ext cx="502920" cy="251460"/>
          </a:xfrm>
        </p:spPr>
        <p:txBody>
          <a:bodyPr/>
          <a:lstStyle>
            <a:lvl1pPr>
              <a:defRPr sz="900"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25747"/>
            <a:ext cx="914400" cy="53340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11638"/>
            <a:ext cx="7333488" cy="45720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4889500"/>
            <a:ext cx="7333488" cy="5715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5463540"/>
            <a:ext cx="2103120" cy="251460"/>
          </a:xfrm>
        </p:spPr>
        <p:txBody>
          <a:bodyPr/>
          <a:lstStyle>
            <a:lvl1pPr>
              <a:defRPr sz="900"/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5464308"/>
            <a:ext cx="4948072" cy="251460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5463540"/>
            <a:ext cx="365760" cy="251460"/>
          </a:xfrm>
        </p:spPr>
        <p:txBody>
          <a:bodyPr/>
          <a:lstStyle>
            <a:lvl1pPr algn="ctr">
              <a:defRPr sz="900"/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1724"/>
            <a:ext cx="9129932" cy="5697416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5862"/>
            <a:ext cx="9136966" cy="5703278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5" y="4123675"/>
            <a:ext cx="2672861" cy="158350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22912"/>
            <a:ext cx="8229600" cy="116586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569007"/>
            <a:ext cx="8229600" cy="3810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5400808"/>
            <a:ext cx="2133600" cy="2514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14/03/2018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5401575"/>
            <a:ext cx="4260056" cy="25069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5400808"/>
            <a:ext cx="502920" cy="2514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Présentation du projet</a:t>
            </a:r>
            <a:endParaRPr lang="fr-FR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" name="Image 3" descr="LOGO_domot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78"/>
            <a:ext cx="4000508" cy="4000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6" y="71419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Diagramme séquence web :</a:t>
            </a:r>
            <a:r>
              <a:rPr lang="fr-FR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fr-FR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9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Diagramme séquence sécurité :</a:t>
            </a:r>
            <a:r>
              <a:rPr lang="fr-FR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fr-FR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7"/>
            <a:ext cx="1006632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de ma partie </a:t>
            </a:r>
            <a:b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572032"/>
          </a:xfrm>
        </p:spPr>
        <p:txBody>
          <a:bodyPr/>
          <a:lstStyle/>
          <a:p>
            <a:r>
              <a:rPr lang="fr-FR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Le schéma/le matérielle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r>
              <a:rPr lang="fr-FR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Le but</a:t>
            </a:r>
            <a:endParaRPr lang="fr-FR" i="1" dirty="0" smtClean="0"/>
          </a:p>
        </p:txBody>
      </p:sp>
      <p:pic>
        <p:nvPicPr>
          <p:cNvPr id="4" name="Image 3" descr="ether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500178"/>
            <a:ext cx="7215239" cy="337261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protocoles</a:t>
            </a:r>
            <a:endParaRPr lang="fr-F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/>
              <a:t>lum</a:t>
            </a:r>
            <a:r>
              <a:rPr lang="fr-FR" sz="2400" dirty="0" smtClean="0"/>
              <a:t>(</a:t>
            </a:r>
            <a:r>
              <a:rPr lang="fr-FR" sz="2400" dirty="0" err="1" smtClean="0"/>
              <a:t>bool</a:t>
            </a:r>
            <a:r>
              <a:rPr lang="fr-FR" sz="2400" dirty="0" smtClean="0"/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rad(</a:t>
            </a:r>
            <a:r>
              <a:rPr lang="fr-FR" sz="2400" dirty="0" err="1" smtClean="0"/>
              <a:t>bool</a:t>
            </a:r>
            <a:r>
              <a:rPr lang="fr-FR" sz="2400" dirty="0" smtClean="0"/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vol(</a:t>
            </a:r>
            <a:r>
              <a:rPr lang="fr-FR" sz="2400" dirty="0" err="1" smtClean="0"/>
              <a:t>bool</a:t>
            </a:r>
            <a:r>
              <a:rPr lang="fr-FR" sz="2400" dirty="0" smtClean="0"/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/>
              <a:t>heu(</a:t>
            </a:r>
            <a:r>
              <a:rPr lang="fr-FR" sz="2400" dirty="0" err="1" smtClean="0"/>
              <a:t>ss</a:t>
            </a:r>
            <a:r>
              <a:rPr lang="fr-FR" sz="2400" dirty="0" smtClean="0"/>
              <a:t>)			impulsion du compteur</a:t>
            </a:r>
            <a:endParaRPr lang="fr-FR" dirty="0" smtClean="0"/>
          </a:p>
          <a:p>
            <a:pPr>
              <a:buFont typeface="Wingdings" pitchFamily="2" charset="2"/>
              <a:buChar char="v"/>
            </a:pP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/>
              <a:t>Exemple de trame  : $lum0$lux121$tem20$air5;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30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Communication Bluetooth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Les Commandes AT</a:t>
            </a:r>
            <a:endParaRPr lang="fr-FR" i="1" dirty="0" smtClean="0"/>
          </a:p>
          <a:p>
            <a:pPr lvl="1"/>
            <a:endParaRPr lang="fr-FR" i="1" dirty="0" smtClean="0"/>
          </a:p>
          <a:p>
            <a:pPr lvl="1">
              <a:spcBef>
                <a:spcPts val="200"/>
              </a:spcBef>
            </a:pPr>
            <a:r>
              <a:rPr lang="fr-FR" sz="2200" i="1" dirty="0" smtClean="0"/>
              <a:t>Configuration des modules (nom, vitesse …)</a:t>
            </a:r>
          </a:p>
          <a:p>
            <a:pPr lvl="1"/>
            <a:r>
              <a:rPr lang="fr-FR" sz="2200" i="1" dirty="0" smtClean="0"/>
              <a:t>Configuration Bluetooth (rôle, recherche, connexion)</a:t>
            </a:r>
          </a:p>
          <a:p>
            <a:pPr>
              <a:buNone/>
            </a:pPr>
            <a:endParaRPr lang="fr-FR" i="1" dirty="0" smtClean="0"/>
          </a:p>
          <a:p>
            <a:r>
              <a:rPr lang="fr-FR" b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Problèmes rencontrés</a:t>
            </a:r>
            <a:endParaRPr lang="fr-FR" i="1" dirty="0" smtClean="0"/>
          </a:p>
          <a:p>
            <a:pPr lvl="1">
              <a:buNone/>
            </a:pPr>
            <a:endParaRPr lang="fr-FR" i="1" dirty="0" smtClean="0"/>
          </a:p>
          <a:p>
            <a:pPr lvl="1"/>
            <a:r>
              <a:rPr lang="fr-FR" sz="2200" i="1" dirty="0" smtClean="0"/>
              <a:t>Commande invalide, entrer en mode AT </a:t>
            </a:r>
          </a:p>
          <a:p>
            <a:pPr lvl="1">
              <a:buNone/>
            </a:pPr>
            <a:endParaRPr lang="fr-F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Communication Bluetooth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Configuration des connections entre modules</a:t>
            </a:r>
            <a:endParaRPr lang="fr-FR" sz="2700" dirty="0" smtClean="0"/>
          </a:p>
          <a:p>
            <a:pPr lvl="1"/>
            <a:endParaRPr lang="fr-FR" sz="2300" dirty="0" smtClean="0"/>
          </a:p>
          <a:p>
            <a:pPr lvl="1"/>
            <a:r>
              <a:rPr lang="fr-FR" sz="2400" dirty="0" smtClean="0"/>
              <a:t>À l’origine :  1 maître 2 esclaves</a:t>
            </a:r>
          </a:p>
          <a:p>
            <a:pPr lvl="2"/>
            <a:r>
              <a:rPr lang="fr-FR" dirty="0" smtClean="0"/>
              <a:t>Problème : module inadapté</a:t>
            </a:r>
          </a:p>
          <a:p>
            <a:pPr lvl="2"/>
            <a:endParaRPr lang="fr-FR" sz="2100" dirty="0" smtClean="0"/>
          </a:p>
          <a:p>
            <a:pPr lvl="1"/>
            <a:r>
              <a:rPr lang="fr-FR" sz="2400" dirty="0" smtClean="0"/>
              <a:t>Résolution : Ajout d’un autre module </a:t>
            </a:r>
          </a:p>
          <a:p>
            <a:pPr lvl="2"/>
            <a:endParaRPr lang="fr-FR" sz="2100" dirty="0" smtClean="0"/>
          </a:p>
          <a:p>
            <a:pPr lvl="8"/>
            <a:endParaRPr lang="fr-FR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 site web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Configuration du </a:t>
            </a:r>
            <a:r>
              <a:rPr lang="fr-FR" sz="3200" b="1" i="1" dirty="0" err="1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shield</a:t>
            </a:r>
            <a:r>
              <a:rPr lang="fr-FR" sz="3200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 Ethernet</a:t>
            </a:r>
          </a:p>
          <a:p>
            <a:pPr lvl="1"/>
            <a:endParaRPr lang="fr-FR" sz="2800" b="1" i="1" dirty="0" smtClean="0">
              <a:ln>
                <a:solidFill>
                  <a:schemeClr val="bg2"/>
                </a:solidFill>
              </a:ln>
              <a:solidFill>
                <a:schemeClr val="accent6"/>
              </a:solidFill>
            </a:endParaRPr>
          </a:p>
          <a:p>
            <a:pPr lvl="1"/>
            <a:r>
              <a:rPr lang="fr-FR" sz="2800" dirty="0" smtClean="0"/>
              <a:t>Configuration </a:t>
            </a:r>
            <a:r>
              <a:rPr lang="fr-FR" sz="2800" dirty="0" err="1" smtClean="0"/>
              <a:t>ip</a:t>
            </a:r>
            <a:endParaRPr lang="fr-FR" sz="2800" dirty="0" smtClean="0"/>
          </a:p>
          <a:p>
            <a:pPr lvl="1"/>
            <a:r>
              <a:rPr lang="fr-FR" sz="2800" dirty="0" smtClean="0"/>
              <a:t>Configuration du réseau</a:t>
            </a:r>
            <a:endParaRPr lang="fr-FR" sz="2800" b="1" i="1" dirty="0" smtClean="0">
              <a:ln>
                <a:solidFill>
                  <a:schemeClr val="bg2"/>
                </a:solidFill>
              </a:ln>
              <a:solidFill>
                <a:schemeClr val="accent6"/>
              </a:solidFill>
            </a:endParaRPr>
          </a:p>
          <a:p>
            <a:pPr lvl="1"/>
            <a:r>
              <a:rPr lang="fr-FR" sz="2800" dirty="0" smtClean="0"/>
              <a:t>Configuration serveur</a:t>
            </a:r>
          </a:p>
          <a:p>
            <a:pPr lvl="1"/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 site web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i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Présentation du site </a:t>
            </a:r>
          </a:p>
          <a:p>
            <a:pPr lvl="1"/>
            <a:endParaRPr lang="fr-FR" sz="2400" b="1" i="1" dirty="0" smtClean="0">
              <a:ln>
                <a:solidFill>
                  <a:schemeClr val="bg2"/>
                </a:solidFill>
              </a:ln>
              <a:solidFill>
                <a:schemeClr val="accent6"/>
              </a:solidFill>
            </a:endParaRPr>
          </a:p>
          <a:p>
            <a:pPr lvl="1"/>
            <a:r>
              <a:rPr lang="fr-FR" sz="2400" dirty="0" smtClean="0"/>
              <a:t>Prototype du site</a:t>
            </a:r>
          </a:p>
          <a:p>
            <a:pPr lvl="1">
              <a:buNone/>
            </a:pPr>
            <a:endParaRPr lang="fr-FR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55976"/>
            <a:ext cx="4578566" cy="5568266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</a:t>
            </a:r>
            <a:b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0" y="1369209"/>
            <a:ext cx="3009003" cy="1369229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3" y="3274224"/>
            <a:ext cx="38441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0" y="857236"/>
            <a:ext cx="6781821" cy="4521214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1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6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857884" y="142856"/>
            <a:ext cx="34289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Diagramme des exigences : </a:t>
            </a:r>
            <a:endParaRPr lang="fr-FR" b="1" dirty="0">
              <a:ln>
                <a:solidFill>
                  <a:schemeClr val="bg2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00035" y="4714889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3000366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132609" y="2944759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14644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7207383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135487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6" y="1428741"/>
            <a:ext cx="7779737" cy="4184909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3" y="571484"/>
            <a:ext cx="3866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Diagramme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 de cas d’utilisation 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4" y="595298"/>
            <a:ext cx="5540493" cy="3155179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2"/>
            <a:ext cx="6775622" cy="2131221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5"/>
            <a:ext cx="5294816" cy="267892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4" y="4311450"/>
            <a:ext cx="1743075" cy="1285876"/>
          </a:xfrm>
          <a:prstGeom prst="rect">
            <a:avLst/>
          </a:prstGeom>
          <a:ln w="38100" cap="sq">
            <a:solidFill>
              <a:schemeClr val="accent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9"/>
            <a:ext cx="8001056" cy="4623189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4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9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n>
                  <a:solidFill>
                    <a:schemeClr val="bg2"/>
                  </a:solidFill>
                </a:ln>
                <a:solidFill>
                  <a:schemeClr val="accent6"/>
                </a:solidFill>
              </a:rPr>
              <a:t>Diagramme séquence application :</a:t>
            </a:r>
            <a:r>
              <a:rPr lang="fr-FR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fr-FR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rnd">
            <a:solidFill>
              <a:schemeClr val="accent6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6"/>
            <a:ext cx="1006626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ersonnalisé 6">
      <a:dk1>
        <a:sysClr val="windowText" lastClr="000000"/>
      </a:dk1>
      <a:lt1>
        <a:sysClr val="window" lastClr="FFFFFF"/>
      </a:lt1>
      <a:dk2>
        <a:srgbClr val="666666"/>
      </a:dk2>
      <a:lt2>
        <a:srgbClr val="9D9D9D"/>
      </a:lt2>
      <a:accent1>
        <a:srgbClr val="00349E"/>
      </a:accent1>
      <a:accent2>
        <a:srgbClr val="0049DF"/>
      </a:accent2>
      <a:accent3>
        <a:srgbClr val="696969"/>
      </a:accent3>
      <a:accent4>
        <a:srgbClr val="4C4C4C"/>
      </a:accent4>
      <a:accent5>
        <a:srgbClr val="343434"/>
      </a:accent5>
      <a:accent6>
        <a:srgbClr val="00349E"/>
      </a:accent6>
      <a:hlink>
        <a:srgbClr val="9D9D9D"/>
      </a:hlink>
      <a:folHlink>
        <a:srgbClr val="002676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651</TotalTime>
  <Words>173</Words>
  <Application>Microsoft Office PowerPoint</Application>
  <PresentationFormat>Affichage à l'écran (16:10)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Verve</vt:lpstr>
      <vt:lpstr>Projet Domotique</vt:lpstr>
      <vt:lpstr>Cahier des charges : 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Présentation de ma partie  </vt:lpstr>
      <vt:lpstr>Les protocoles</vt:lpstr>
      <vt:lpstr>Communication Bluetooth</vt:lpstr>
      <vt:lpstr>Communication Bluetooth</vt:lpstr>
      <vt:lpstr>Le site web </vt:lpstr>
      <vt:lpstr>Le site web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girardt</cp:lastModifiedBy>
  <cp:revision>72</cp:revision>
  <dcterms:created xsi:type="dcterms:W3CDTF">2018-01-23T11:48:32Z</dcterms:created>
  <dcterms:modified xsi:type="dcterms:W3CDTF">2018-03-14T16:56:29Z</dcterms:modified>
</cp:coreProperties>
</file>